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9" r:id="rId3"/>
    <p:sldId id="306" r:id="rId4"/>
    <p:sldId id="285" r:id="rId5"/>
    <p:sldId id="302" r:id="rId6"/>
    <p:sldId id="303" r:id="rId7"/>
    <p:sldId id="273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9100"/>
    <a:srgbClr val="947A56"/>
    <a:srgbClr val="B71234"/>
    <a:srgbClr val="C41D4E"/>
    <a:srgbClr val="A30050"/>
    <a:srgbClr val="BE4A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ijl, gemiddeld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88" autoAdjust="0"/>
    <p:restoredTop sz="86434" autoAdjust="0"/>
  </p:normalViewPr>
  <p:slideViewPr>
    <p:cSldViewPr snapToGrid="0">
      <p:cViewPr varScale="1">
        <p:scale>
          <a:sx n="106" d="100"/>
          <a:sy n="106" d="100"/>
        </p:scale>
        <p:origin x="184" y="3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137DB1-3650-47A0-BEEE-A8EBB47A7D5F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07DFA1-8EF6-4CC7-9379-2014BFE83578}">
      <dgm:prSet/>
      <dgm:spPr>
        <a:solidFill>
          <a:srgbClr val="9C9100"/>
        </a:solidFill>
      </dgm:spPr>
      <dgm:t>
        <a:bodyPr/>
        <a:lstStyle/>
        <a:p>
          <a:r>
            <a:rPr lang="en-US" b="1" dirty="0"/>
            <a:t>warm </a:t>
          </a:r>
          <a:r>
            <a:rPr lang="en-US" b="1" dirty="0" err="1"/>
            <a:t>en</a:t>
          </a:r>
          <a:r>
            <a:rPr lang="en-US" b="1" dirty="0"/>
            <a:t> </a:t>
          </a:r>
          <a:r>
            <a:rPr lang="en-US" b="1" dirty="0" err="1"/>
            <a:t>veilig</a:t>
          </a:r>
          <a:r>
            <a:rPr lang="en-US" b="1" dirty="0"/>
            <a:t> </a:t>
          </a:r>
          <a:r>
            <a:rPr lang="en-US" b="1" dirty="0" err="1"/>
            <a:t>schoolklimaat</a:t>
          </a:r>
          <a:endParaRPr lang="en-US" b="1" dirty="0"/>
        </a:p>
      </dgm:t>
    </dgm:pt>
    <dgm:pt modelId="{A45A18B1-016E-4390-B29A-82713845275B}" type="parTrans" cxnId="{8A03FF12-9DCF-463A-908D-0744E9E50EA3}">
      <dgm:prSet/>
      <dgm:spPr/>
      <dgm:t>
        <a:bodyPr/>
        <a:lstStyle/>
        <a:p>
          <a:endParaRPr lang="en-US"/>
        </a:p>
      </dgm:t>
    </dgm:pt>
    <dgm:pt modelId="{44A2056A-3BB9-45D4-9ED7-AEC5D8931ED4}" type="sibTrans" cxnId="{8A03FF12-9DCF-463A-908D-0744E9E50EA3}">
      <dgm:prSet/>
      <dgm:spPr/>
      <dgm:t>
        <a:bodyPr/>
        <a:lstStyle/>
        <a:p>
          <a:endParaRPr lang="en-US"/>
        </a:p>
      </dgm:t>
    </dgm:pt>
    <dgm:pt modelId="{54D03B47-7A08-4033-B2CC-F5B1F55D4B6B}">
      <dgm:prSet/>
      <dgm:spPr>
        <a:solidFill>
          <a:srgbClr val="9C9100"/>
        </a:solidFill>
      </dgm:spPr>
      <dgm:t>
        <a:bodyPr/>
        <a:lstStyle/>
        <a:p>
          <a:r>
            <a:rPr lang="en-US" b="1" dirty="0" err="1"/>
            <a:t>duidelijkheid</a:t>
          </a:r>
          <a:r>
            <a:rPr lang="en-US" b="1" dirty="0"/>
            <a:t> </a:t>
          </a:r>
          <a:r>
            <a:rPr lang="en-US" b="1" dirty="0" err="1"/>
            <a:t>en</a:t>
          </a:r>
          <a:r>
            <a:rPr lang="en-US" b="1" dirty="0"/>
            <a:t> </a:t>
          </a:r>
          <a:r>
            <a:rPr lang="en-US" b="1" dirty="0" err="1"/>
            <a:t>structuur</a:t>
          </a:r>
          <a:endParaRPr lang="en-US" b="1" dirty="0"/>
        </a:p>
      </dgm:t>
    </dgm:pt>
    <dgm:pt modelId="{A3BB4C30-5C75-4645-88CB-A6F7A502EEE0}" type="parTrans" cxnId="{9E20049F-1AE1-4A65-A978-201617AE6B0B}">
      <dgm:prSet/>
      <dgm:spPr/>
      <dgm:t>
        <a:bodyPr/>
        <a:lstStyle/>
        <a:p>
          <a:endParaRPr lang="en-US"/>
        </a:p>
      </dgm:t>
    </dgm:pt>
    <dgm:pt modelId="{9755594C-9D32-457B-AFA3-D908B9139606}" type="sibTrans" cxnId="{9E20049F-1AE1-4A65-A978-201617AE6B0B}">
      <dgm:prSet/>
      <dgm:spPr/>
      <dgm:t>
        <a:bodyPr/>
        <a:lstStyle/>
        <a:p>
          <a:endParaRPr lang="en-US"/>
        </a:p>
      </dgm:t>
    </dgm:pt>
    <dgm:pt modelId="{EC9E53F9-9B2A-4907-8BC4-8A9834596D8C}">
      <dgm:prSet/>
      <dgm:spPr>
        <a:solidFill>
          <a:srgbClr val="9C9100"/>
        </a:solidFill>
      </dgm:spPr>
      <dgm:t>
        <a:bodyPr/>
        <a:lstStyle/>
        <a:p>
          <a:r>
            <a:rPr lang="nl-NL" b="1" dirty="0"/>
            <a:t>veel  aandacht voor jou en voor elkaar</a:t>
          </a:r>
          <a:endParaRPr lang="en-US" b="1" dirty="0"/>
        </a:p>
      </dgm:t>
    </dgm:pt>
    <dgm:pt modelId="{182234AF-9B49-49DE-B40F-DD6840A1F9ED}" type="parTrans" cxnId="{F09BB4F6-77E9-4FBF-95CE-06BD8B1289F2}">
      <dgm:prSet/>
      <dgm:spPr/>
      <dgm:t>
        <a:bodyPr/>
        <a:lstStyle/>
        <a:p>
          <a:endParaRPr lang="en-US"/>
        </a:p>
      </dgm:t>
    </dgm:pt>
    <dgm:pt modelId="{A0D0821D-06FC-44C8-9280-DC3FA868A39F}" type="sibTrans" cxnId="{F09BB4F6-77E9-4FBF-95CE-06BD8B1289F2}">
      <dgm:prSet/>
      <dgm:spPr/>
      <dgm:t>
        <a:bodyPr/>
        <a:lstStyle/>
        <a:p>
          <a:endParaRPr lang="en-US"/>
        </a:p>
      </dgm:t>
    </dgm:pt>
    <dgm:pt modelId="{64D7DF0F-7090-E24D-8AB3-2AD16EECF3EF}" type="pres">
      <dgm:prSet presAssocID="{A3137DB1-3650-47A0-BEEE-A8EBB47A7D5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92DF12E-406F-8440-BBF2-81B9284FC5DF}" type="pres">
      <dgm:prSet presAssocID="{8D07DFA1-8EF6-4CC7-9379-2014BFE83578}" presName="vertOne" presStyleCnt="0"/>
      <dgm:spPr/>
    </dgm:pt>
    <dgm:pt modelId="{48AF26BA-3064-314D-8B91-D6DA045930F0}" type="pres">
      <dgm:prSet presAssocID="{8D07DFA1-8EF6-4CC7-9379-2014BFE83578}" presName="txOne" presStyleLbl="node0" presStyleIdx="0" presStyleCnt="3" custLinFactNeighborX="3703" custLinFactNeighborY="-40661">
        <dgm:presLayoutVars>
          <dgm:chPref val="3"/>
        </dgm:presLayoutVars>
      </dgm:prSet>
      <dgm:spPr/>
    </dgm:pt>
    <dgm:pt modelId="{43A0D9F8-3F0E-A345-B942-BD2F0014D25C}" type="pres">
      <dgm:prSet presAssocID="{8D07DFA1-8EF6-4CC7-9379-2014BFE83578}" presName="horzOne" presStyleCnt="0"/>
      <dgm:spPr/>
    </dgm:pt>
    <dgm:pt modelId="{3A413738-F2D2-1945-8FE4-31F3A6DF41E2}" type="pres">
      <dgm:prSet presAssocID="{44A2056A-3BB9-45D4-9ED7-AEC5D8931ED4}" presName="sibSpaceOne" presStyleCnt="0"/>
      <dgm:spPr/>
    </dgm:pt>
    <dgm:pt modelId="{E8894F2F-A05F-D54E-8580-21D9EDC1E0B5}" type="pres">
      <dgm:prSet presAssocID="{54D03B47-7A08-4033-B2CC-F5B1F55D4B6B}" presName="vertOne" presStyleCnt="0"/>
      <dgm:spPr/>
    </dgm:pt>
    <dgm:pt modelId="{788D2D92-7109-CB45-8EFA-84F4B0FA615F}" type="pres">
      <dgm:prSet presAssocID="{54D03B47-7A08-4033-B2CC-F5B1F55D4B6B}" presName="txOne" presStyleLbl="node0" presStyleIdx="1" presStyleCnt="3" custLinFactNeighborX="2017" custLinFactNeighborY="-677">
        <dgm:presLayoutVars>
          <dgm:chPref val="3"/>
        </dgm:presLayoutVars>
      </dgm:prSet>
      <dgm:spPr/>
    </dgm:pt>
    <dgm:pt modelId="{31638CD7-264B-C848-9F14-CFAD1333069F}" type="pres">
      <dgm:prSet presAssocID="{54D03B47-7A08-4033-B2CC-F5B1F55D4B6B}" presName="horzOne" presStyleCnt="0"/>
      <dgm:spPr/>
    </dgm:pt>
    <dgm:pt modelId="{A116C15C-9456-F746-9206-5A047D0E5D7E}" type="pres">
      <dgm:prSet presAssocID="{9755594C-9D32-457B-AFA3-D908B9139606}" presName="sibSpaceOne" presStyleCnt="0"/>
      <dgm:spPr/>
    </dgm:pt>
    <dgm:pt modelId="{08F8027F-6217-8741-A8D6-A8AE36C41D49}" type="pres">
      <dgm:prSet presAssocID="{EC9E53F9-9B2A-4907-8BC4-8A9834596D8C}" presName="vertOne" presStyleCnt="0"/>
      <dgm:spPr/>
    </dgm:pt>
    <dgm:pt modelId="{3939494F-CE4A-AB4A-B24C-C3A1C6DEA05B}" type="pres">
      <dgm:prSet presAssocID="{EC9E53F9-9B2A-4907-8BC4-8A9834596D8C}" presName="txOne" presStyleLbl="node0" presStyleIdx="2" presStyleCnt="3" custLinFactNeighborX="2017" custLinFactNeighborY="11327">
        <dgm:presLayoutVars>
          <dgm:chPref val="3"/>
        </dgm:presLayoutVars>
      </dgm:prSet>
      <dgm:spPr/>
    </dgm:pt>
    <dgm:pt modelId="{D187C90A-8388-2F4A-804F-7C71C36776CE}" type="pres">
      <dgm:prSet presAssocID="{EC9E53F9-9B2A-4907-8BC4-8A9834596D8C}" presName="horzOne" presStyleCnt="0"/>
      <dgm:spPr/>
    </dgm:pt>
  </dgm:ptLst>
  <dgm:cxnLst>
    <dgm:cxn modelId="{02751301-86DC-6244-8237-25E0F371B550}" type="presOf" srcId="{8D07DFA1-8EF6-4CC7-9379-2014BFE83578}" destId="{48AF26BA-3064-314D-8B91-D6DA045930F0}" srcOrd="0" destOrd="0" presId="urn:microsoft.com/office/officeart/2005/8/layout/hierarchy4"/>
    <dgm:cxn modelId="{8A03FF12-9DCF-463A-908D-0744E9E50EA3}" srcId="{A3137DB1-3650-47A0-BEEE-A8EBB47A7D5F}" destId="{8D07DFA1-8EF6-4CC7-9379-2014BFE83578}" srcOrd="0" destOrd="0" parTransId="{A45A18B1-016E-4390-B29A-82713845275B}" sibTransId="{44A2056A-3BB9-45D4-9ED7-AEC5D8931ED4}"/>
    <dgm:cxn modelId="{3ECD361B-FA56-0B41-A445-9FDE89784CD5}" type="presOf" srcId="{54D03B47-7A08-4033-B2CC-F5B1F55D4B6B}" destId="{788D2D92-7109-CB45-8EFA-84F4B0FA615F}" srcOrd="0" destOrd="0" presId="urn:microsoft.com/office/officeart/2005/8/layout/hierarchy4"/>
    <dgm:cxn modelId="{9E20049F-1AE1-4A65-A978-201617AE6B0B}" srcId="{A3137DB1-3650-47A0-BEEE-A8EBB47A7D5F}" destId="{54D03B47-7A08-4033-B2CC-F5B1F55D4B6B}" srcOrd="1" destOrd="0" parTransId="{A3BB4C30-5C75-4645-88CB-A6F7A502EEE0}" sibTransId="{9755594C-9D32-457B-AFA3-D908B9139606}"/>
    <dgm:cxn modelId="{A1DFF4A2-66B5-ED4C-B6B1-E7F6AFE76956}" type="presOf" srcId="{A3137DB1-3650-47A0-BEEE-A8EBB47A7D5F}" destId="{64D7DF0F-7090-E24D-8AB3-2AD16EECF3EF}" srcOrd="0" destOrd="0" presId="urn:microsoft.com/office/officeart/2005/8/layout/hierarchy4"/>
    <dgm:cxn modelId="{11279CC0-E8B3-994F-B16C-95CCDBDBF992}" type="presOf" srcId="{EC9E53F9-9B2A-4907-8BC4-8A9834596D8C}" destId="{3939494F-CE4A-AB4A-B24C-C3A1C6DEA05B}" srcOrd="0" destOrd="0" presId="urn:microsoft.com/office/officeart/2005/8/layout/hierarchy4"/>
    <dgm:cxn modelId="{F09BB4F6-77E9-4FBF-95CE-06BD8B1289F2}" srcId="{A3137DB1-3650-47A0-BEEE-A8EBB47A7D5F}" destId="{EC9E53F9-9B2A-4907-8BC4-8A9834596D8C}" srcOrd="2" destOrd="0" parTransId="{182234AF-9B49-49DE-B40F-DD6840A1F9ED}" sibTransId="{A0D0821D-06FC-44C8-9280-DC3FA868A39F}"/>
    <dgm:cxn modelId="{666C3046-C0C4-FE42-87E8-FBC7B19EDFBF}" type="presParOf" srcId="{64D7DF0F-7090-E24D-8AB3-2AD16EECF3EF}" destId="{692DF12E-406F-8440-BBF2-81B9284FC5DF}" srcOrd="0" destOrd="0" presId="urn:microsoft.com/office/officeart/2005/8/layout/hierarchy4"/>
    <dgm:cxn modelId="{3340242F-D647-A547-8904-63486AE05C6B}" type="presParOf" srcId="{692DF12E-406F-8440-BBF2-81B9284FC5DF}" destId="{48AF26BA-3064-314D-8B91-D6DA045930F0}" srcOrd="0" destOrd="0" presId="urn:microsoft.com/office/officeart/2005/8/layout/hierarchy4"/>
    <dgm:cxn modelId="{DB4B62A9-6B7E-4C49-9B7E-F75A0779C524}" type="presParOf" srcId="{692DF12E-406F-8440-BBF2-81B9284FC5DF}" destId="{43A0D9F8-3F0E-A345-B942-BD2F0014D25C}" srcOrd="1" destOrd="0" presId="urn:microsoft.com/office/officeart/2005/8/layout/hierarchy4"/>
    <dgm:cxn modelId="{4A9F91AA-7D5A-424E-BCBF-F7DDCEA64895}" type="presParOf" srcId="{64D7DF0F-7090-E24D-8AB3-2AD16EECF3EF}" destId="{3A413738-F2D2-1945-8FE4-31F3A6DF41E2}" srcOrd="1" destOrd="0" presId="urn:microsoft.com/office/officeart/2005/8/layout/hierarchy4"/>
    <dgm:cxn modelId="{2F2C3B3A-DBCA-A24D-95EF-08DD742DC74D}" type="presParOf" srcId="{64D7DF0F-7090-E24D-8AB3-2AD16EECF3EF}" destId="{E8894F2F-A05F-D54E-8580-21D9EDC1E0B5}" srcOrd="2" destOrd="0" presId="urn:microsoft.com/office/officeart/2005/8/layout/hierarchy4"/>
    <dgm:cxn modelId="{5CA2C6BD-3876-1949-A573-556A2DF1B27C}" type="presParOf" srcId="{E8894F2F-A05F-D54E-8580-21D9EDC1E0B5}" destId="{788D2D92-7109-CB45-8EFA-84F4B0FA615F}" srcOrd="0" destOrd="0" presId="urn:microsoft.com/office/officeart/2005/8/layout/hierarchy4"/>
    <dgm:cxn modelId="{39A1BE19-BAF5-7D48-9749-119AD2392C75}" type="presParOf" srcId="{E8894F2F-A05F-D54E-8580-21D9EDC1E0B5}" destId="{31638CD7-264B-C848-9F14-CFAD1333069F}" srcOrd="1" destOrd="0" presId="urn:microsoft.com/office/officeart/2005/8/layout/hierarchy4"/>
    <dgm:cxn modelId="{5A120B8D-2F01-4147-950E-E99FB776AD3C}" type="presParOf" srcId="{64D7DF0F-7090-E24D-8AB3-2AD16EECF3EF}" destId="{A116C15C-9456-F746-9206-5A047D0E5D7E}" srcOrd="3" destOrd="0" presId="urn:microsoft.com/office/officeart/2005/8/layout/hierarchy4"/>
    <dgm:cxn modelId="{D6F1F982-4E2E-8241-989D-4F5EBDD0BF41}" type="presParOf" srcId="{64D7DF0F-7090-E24D-8AB3-2AD16EECF3EF}" destId="{08F8027F-6217-8741-A8D6-A8AE36C41D49}" srcOrd="4" destOrd="0" presId="urn:microsoft.com/office/officeart/2005/8/layout/hierarchy4"/>
    <dgm:cxn modelId="{32BE2BEE-9EBA-1F44-BB30-3B00C6EB2906}" type="presParOf" srcId="{08F8027F-6217-8741-A8D6-A8AE36C41D49}" destId="{3939494F-CE4A-AB4A-B24C-C3A1C6DEA05B}" srcOrd="0" destOrd="0" presId="urn:microsoft.com/office/officeart/2005/8/layout/hierarchy4"/>
    <dgm:cxn modelId="{85E2C956-10C9-5040-BF3B-C914A0258C09}" type="presParOf" srcId="{08F8027F-6217-8741-A8D6-A8AE36C41D49}" destId="{D187C90A-8388-2F4A-804F-7C71C36776C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A9AE78-7061-46F2-98ED-EE3C536EA10A}" type="doc">
      <dgm:prSet loTypeId="urn:microsoft.com/office/officeart/2018/2/layout/IconCircleList" loCatId="icon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0AC329C7-7D0E-4EEE-A205-D0C5F9693B3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1800" b="1">
              <a:latin typeface="Bahnschrift" panose="020B0502040204020203" pitchFamily="34" charset="0"/>
            </a:rPr>
            <a:t>nadruk op reguliere lessen</a:t>
          </a:r>
          <a:endParaRPr lang="en-US" sz="1800" b="1" dirty="0">
            <a:latin typeface="Bahnschrift" panose="020B0502040204020203" pitchFamily="34" charset="0"/>
          </a:endParaRPr>
        </a:p>
      </dgm:t>
    </dgm:pt>
    <dgm:pt modelId="{43DECDF3-E6C9-43AA-A0D8-75F371D3D8FC}" type="parTrans" cxnId="{C31C703D-4AE2-4CF2-99B0-9A283CB10EFD}">
      <dgm:prSet/>
      <dgm:spPr/>
      <dgm:t>
        <a:bodyPr/>
        <a:lstStyle/>
        <a:p>
          <a:endParaRPr lang="en-US"/>
        </a:p>
      </dgm:t>
    </dgm:pt>
    <dgm:pt modelId="{8C3FB9F8-C8D0-4382-BDA4-94278AC5E707}" type="sibTrans" cxnId="{C31C703D-4AE2-4CF2-99B0-9A283CB10EF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54512F1-BF89-403C-8654-07273179400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1800" b="1" dirty="0">
              <a:latin typeface="Bahnschrift" panose="020B0502040204020203" pitchFamily="34" charset="0"/>
            </a:rPr>
            <a:t>werken aan een stevige basis</a:t>
          </a:r>
          <a:endParaRPr lang="en-US" sz="1800" b="1" dirty="0">
            <a:latin typeface="Bahnschrift" panose="020B0502040204020203" pitchFamily="34" charset="0"/>
          </a:endParaRPr>
        </a:p>
      </dgm:t>
    </dgm:pt>
    <dgm:pt modelId="{17404C26-C229-4D5E-95D0-C3860F42383F}" type="parTrans" cxnId="{F2ED9EA2-E96B-4D49-993A-A599F435CBD9}">
      <dgm:prSet/>
      <dgm:spPr/>
      <dgm:t>
        <a:bodyPr/>
        <a:lstStyle/>
        <a:p>
          <a:endParaRPr lang="en-US"/>
        </a:p>
      </dgm:t>
    </dgm:pt>
    <dgm:pt modelId="{E0AA3965-E789-4ED0-AC36-1EC8B15CD694}" type="sibTrans" cxnId="{F2ED9EA2-E96B-4D49-993A-A599F435CBD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0B21105-493C-493C-9734-7F3C0F75BA9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1800" b="1" dirty="0">
              <a:latin typeface="Bahnschrift" panose="020B0502040204020203" pitchFamily="34" charset="0"/>
            </a:rPr>
            <a:t>LOB </a:t>
          </a:r>
          <a:r>
            <a:rPr lang="nl-NL" sz="1400" b="1" dirty="0">
              <a:latin typeface="Bahnschrift" panose="020B0502040204020203" pitchFamily="34" charset="0"/>
            </a:rPr>
            <a:t>(loopbaanoriëntatie en begeleiding)</a:t>
          </a:r>
          <a:endParaRPr lang="en-US" sz="1400" b="1" dirty="0">
            <a:latin typeface="Bahnschrift" panose="020B0502040204020203" pitchFamily="34" charset="0"/>
          </a:endParaRPr>
        </a:p>
      </dgm:t>
    </dgm:pt>
    <dgm:pt modelId="{FA1485F4-02AC-49B0-AFE8-292D4664776A}" type="parTrans" cxnId="{BD5CAD14-5BCC-44E1-AFD8-3795E6B39215}">
      <dgm:prSet/>
      <dgm:spPr/>
      <dgm:t>
        <a:bodyPr/>
        <a:lstStyle/>
        <a:p>
          <a:endParaRPr lang="en-US"/>
        </a:p>
      </dgm:t>
    </dgm:pt>
    <dgm:pt modelId="{D2669109-9525-4E32-B9D4-1081BB6C1765}" type="sibTrans" cxnId="{BD5CAD14-5BCC-44E1-AFD8-3795E6B3921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341860F-0615-4DF6-AD6A-ADC3D2CEA49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1800" b="1">
              <a:latin typeface="Bahnschrift" panose="020B0502040204020203" pitchFamily="34" charset="0"/>
            </a:rPr>
            <a:t>buitenschoolse activiteiten</a:t>
          </a:r>
          <a:endParaRPr lang="en-US" sz="1800" b="1" dirty="0">
            <a:latin typeface="Bahnschrift" panose="020B0502040204020203" pitchFamily="34" charset="0"/>
          </a:endParaRPr>
        </a:p>
      </dgm:t>
    </dgm:pt>
    <dgm:pt modelId="{7CFE2903-416C-4DC9-9C44-FA111EF64A43}" type="parTrans" cxnId="{A0D273FF-8D30-45D2-93CC-DB39929026AA}">
      <dgm:prSet/>
      <dgm:spPr/>
      <dgm:t>
        <a:bodyPr/>
        <a:lstStyle/>
        <a:p>
          <a:endParaRPr lang="en-US"/>
        </a:p>
      </dgm:t>
    </dgm:pt>
    <dgm:pt modelId="{475F2F59-B777-402C-B1BD-7FD166D49EB4}" type="sibTrans" cxnId="{A0D273FF-8D30-45D2-93CC-DB39929026A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2201D25F-1485-4DED-A999-330E33F55B9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1800" b="1">
              <a:latin typeface="Bahnschrift" panose="020B0502040204020203" pitchFamily="34" charset="0"/>
            </a:rPr>
            <a:t>veel aandacht voor creatieve vakken en sport</a:t>
          </a:r>
          <a:endParaRPr lang="en-US" sz="1800" b="1" dirty="0">
            <a:latin typeface="Bahnschrift" panose="020B0502040204020203" pitchFamily="34" charset="0"/>
          </a:endParaRPr>
        </a:p>
      </dgm:t>
    </dgm:pt>
    <dgm:pt modelId="{F5E1FC41-90B8-433A-93E3-ED5AC1E36773}" type="parTrans" cxnId="{DBC2F524-C1D9-4A4F-9E1C-5B7501754EC7}">
      <dgm:prSet/>
      <dgm:spPr/>
      <dgm:t>
        <a:bodyPr/>
        <a:lstStyle/>
        <a:p>
          <a:endParaRPr lang="en-US"/>
        </a:p>
      </dgm:t>
    </dgm:pt>
    <dgm:pt modelId="{CA2FDEFA-E407-4489-8A4F-871D08204CA9}" type="sibTrans" cxnId="{DBC2F524-C1D9-4A4F-9E1C-5B7501754EC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6354216-3E65-483B-8A92-24656CAD645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nl-NL" sz="1800" b="1" dirty="0">
              <a:latin typeface="Bahnschrift" panose="020B0502040204020203" pitchFamily="34" charset="0"/>
            </a:rPr>
            <a:t>extra ondersteuning voor Nederlands en wiskunde</a:t>
          </a:r>
          <a:endParaRPr lang="en-US" sz="1800" b="1" dirty="0">
            <a:latin typeface="Bahnschrift" panose="020B0502040204020203" pitchFamily="34" charset="0"/>
          </a:endParaRPr>
        </a:p>
      </dgm:t>
    </dgm:pt>
    <dgm:pt modelId="{2E4F613D-491E-441D-8338-4EC33308FB26}" type="parTrans" cxnId="{541C93F9-551D-46B4-97F6-D2E8C68A40D2}">
      <dgm:prSet/>
      <dgm:spPr/>
      <dgm:t>
        <a:bodyPr/>
        <a:lstStyle/>
        <a:p>
          <a:endParaRPr lang="en-US"/>
        </a:p>
      </dgm:t>
    </dgm:pt>
    <dgm:pt modelId="{ADAD529D-3585-41DB-BA44-F377F3583B31}" type="sibTrans" cxnId="{541C93F9-551D-46B4-97F6-D2E8C68A40D2}">
      <dgm:prSet/>
      <dgm:spPr/>
      <dgm:t>
        <a:bodyPr/>
        <a:lstStyle/>
        <a:p>
          <a:endParaRPr lang="en-US"/>
        </a:p>
      </dgm:t>
    </dgm:pt>
    <dgm:pt modelId="{2B6B5E6D-9546-43A2-AAB2-8990CCA7E6F6}" type="pres">
      <dgm:prSet presAssocID="{B7A9AE78-7061-46F2-98ED-EE3C536EA10A}" presName="root" presStyleCnt="0">
        <dgm:presLayoutVars>
          <dgm:dir/>
          <dgm:resizeHandles val="exact"/>
        </dgm:presLayoutVars>
      </dgm:prSet>
      <dgm:spPr/>
    </dgm:pt>
    <dgm:pt modelId="{D467D5A3-261D-4F28-AAC5-5B18759664A8}" type="pres">
      <dgm:prSet presAssocID="{B7A9AE78-7061-46F2-98ED-EE3C536EA10A}" presName="container" presStyleCnt="0">
        <dgm:presLayoutVars>
          <dgm:dir/>
          <dgm:resizeHandles val="exact"/>
        </dgm:presLayoutVars>
      </dgm:prSet>
      <dgm:spPr/>
    </dgm:pt>
    <dgm:pt modelId="{35BB34A6-CE69-4BF5-9F07-E17A199E454A}" type="pres">
      <dgm:prSet presAssocID="{0AC329C7-7D0E-4EEE-A205-D0C5F9693B33}" presName="compNode" presStyleCnt="0"/>
      <dgm:spPr/>
    </dgm:pt>
    <dgm:pt modelId="{4138D36A-B3DB-4C82-9627-C308F904FBED}" type="pres">
      <dgm:prSet presAssocID="{0AC329C7-7D0E-4EEE-A205-D0C5F9693B33}" presName="iconBgRect" presStyleLbl="bgShp" presStyleIdx="0" presStyleCnt="6"/>
      <dgm:spPr/>
    </dgm:pt>
    <dgm:pt modelId="{9D41FA19-FDDA-4639-9AC5-F6A849C5F4B0}" type="pres">
      <dgm:prSet presAssocID="{0AC329C7-7D0E-4EEE-A205-D0C5F9693B33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ent"/>
        </a:ext>
      </dgm:extLst>
    </dgm:pt>
    <dgm:pt modelId="{7FF7F55F-9F19-4C1A-B034-A30BE8BAF3D2}" type="pres">
      <dgm:prSet presAssocID="{0AC329C7-7D0E-4EEE-A205-D0C5F9693B33}" presName="spaceRect" presStyleCnt="0"/>
      <dgm:spPr/>
    </dgm:pt>
    <dgm:pt modelId="{2755DA89-DCE1-4B8A-9EBF-ABBB0527695F}" type="pres">
      <dgm:prSet presAssocID="{0AC329C7-7D0E-4EEE-A205-D0C5F9693B33}" presName="textRect" presStyleLbl="revTx" presStyleIdx="0" presStyleCnt="6">
        <dgm:presLayoutVars>
          <dgm:chMax val="1"/>
          <dgm:chPref val="1"/>
        </dgm:presLayoutVars>
      </dgm:prSet>
      <dgm:spPr/>
    </dgm:pt>
    <dgm:pt modelId="{6FF3B192-ADD6-49C4-887F-27450E5D8C64}" type="pres">
      <dgm:prSet presAssocID="{8C3FB9F8-C8D0-4382-BDA4-94278AC5E707}" presName="sibTrans" presStyleLbl="sibTrans2D1" presStyleIdx="0" presStyleCnt="0"/>
      <dgm:spPr/>
    </dgm:pt>
    <dgm:pt modelId="{F885C422-D184-4FA7-A8C5-5279B1D22FCB}" type="pres">
      <dgm:prSet presAssocID="{854512F1-BF89-403C-8654-072731794007}" presName="compNode" presStyleCnt="0"/>
      <dgm:spPr/>
    </dgm:pt>
    <dgm:pt modelId="{7874FD8B-12DF-4260-9C10-7449135B69E9}" type="pres">
      <dgm:prSet presAssocID="{854512F1-BF89-403C-8654-072731794007}" presName="iconBgRect" presStyleLbl="bgShp" presStyleIdx="1" presStyleCnt="6"/>
      <dgm:spPr/>
    </dgm:pt>
    <dgm:pt modelId="{5F5A60FF-24C3-4CF2-BCF8-C6B2F1C4C690}" type="pres">
      <dgm:prSet presAssocID="{854512F1-BF89-403C-8654-072731794007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inkje"/>
        </a:ext>
      </dgm:extLst>
    </dgm:pt>
    <dgm:pt modelId="{CADB6913-A5D6-412F-ABE7-B9EF12D64962}" type="pres">
      <dgm:prSet presAssocID="{854512F1-BF89-403C-8654-072731794007}" presName="spaceRect" presStyleCnt="0"/>
      <dgm:spPr/>
    </dgm:pt>
    <dgm:pt modelId="{1154B9AB-EA3D-4775-B951-C0CFB355AD1B}" type="pres">
      <dgm:prSet presAssocID="{854512F1-BF89-403C-8654-072731794007}" presName="textRect" presStyleLbl="revTx" presStyleIdx="1" presStyleCnt="6">
        <dgm:presLayoutVars>
          <dgm:chMax val="1"/>
          <dgm:chPref val="1"/>
        </dgm:presLayoutVars>
      </dgm:prSet>
      <dgm:spPr/>
    </dgm:pt>
    <dgm:pt modelId="{DC7D9289-DC04-4334-A2AD-6C7A2B6D1D93}" type="pres">
      <dgm:prSet presAssocID="{E0AA3965-E789-4ED0-AC36-1EC8B15CD694}" presName="sibTrans" presStyleLbl="sibTrans2D1" presStyleIdx="0" presStyleCnt="0"/>
      <dgm:spPr/>
    </dgm:pt>
    <dgm:pt modelId="{3EABBE75-026B-4D4D-AC57-37E39F922571}" type="pres">
      <dgm:prSet presAssocID="{F0B21105-493C-493C-9734-7F3C0F75BA9D}" presName="compNode" presStyleCnt="0"/>
      <dgm:spPr/>
    </dgm:pt>
    <dgm:pt modelId="{374AE7F8-917B-461A-A592-BDE31D68FDD4}" type="pres">
      <dgm:prSet presAssocID="{F0B21105-493C-493C-9734-7F3C0F75BA9D}" presName="iconBgRect" presStyleLbl="bgShp" presStyleIdx="2" presStyleCnt="6"/>
      <dgm:spPr/>
    </dgm:pt>
    <dgm:pt modelId="{B278CE23-2792-45AD-9D7D-B041813A3D39}" type="pres">
      <dgm:prSet presAssocID="{F0B21105-493C-493C-9734-7F3C0F75BA9D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preker"/>
        </a:ext>
      </dgm:extLst>
    </dgm:pt>
    <dgm:pt modelId="{3A236FD3-0472-4CAB-A0BF-5ED039A055D5}" type="pres">
      <dgm:prSet presAssocID="{F0B21105-493C-493C-9734-7F3C0F75BA9D}" presName="spaceRect" presStyleCnt="0"/>
      <dgm:spPr/>
    </dgm:pt>
    <dgm:pt modelId="{33F14EAD-D8C4-401C-856C-F55B23BF2FBE}" type="pres">
      <dgm:prSet presAssocID="{F0B21105-493C-493C-9734-7F3C0F75BA9D}" presName="textRect" presStyleLbl="revTx" presStyleIdx="2" presStyleCnt="6">
        <dgm:presLayoutVars>
          <dgm:chMax val="1"/>
          <dgm:chPref val="1"/>
        </dgm:presLayoutVars>
      </dgm:prSet>
      <dgm:spPr/>
    </dgm:pt>
    <dgm:pt modelId="{5DF55DD3-4E7A-4F73-A86A-8D8FD3873441}" type="pres">
      <dgm:prSet presAssocID="{D2669109-9525-4E32-B9D4-1081BB6C1765}" presName="sibTrans" presStyleLbl="sibTrans2D1" presStyleIdx="0" presStyleCnt="0"/>
      <dgm:spPr/>
    </dgm:pt>
    <dgm:pt modelId="{206F2DA7-CB24-4942-BA61-E34CFF30BADD}" type="pres">
      <dgm:prSet presAssocID="{0341860F-0615-4DF6-AD6A-ADC3D2CEA490}" presName="compNode" presStyleCnt="0"/>
      <dgm:spPr/>
    </dgm:pt>
    <dgm:pt modelId="{E23CBFF3-EDFC-4561-A543-34A468520397}" type="pres">
      <dgm:prSet presAssocID="{0341860F-0615-4DF6-AD6A-ADC3D2CEA490}" presName="iconBgRect" presStyleLbl="bgShp" presStyleIdx="3" presStyleCnt="6" custLinFactNeighborY="3860"/>
      <dgm:spPr/>
    </dgm:pt>
    <dgm:pt modelId="{2BD75F9C-E231-4E62-8A70-501BD2E2E60A}" type="pres">
      <dgm:prSet presAssocID="{0341860F-0615-4DF6-AD6A-ADC3D2CEA490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oetbal"/>
        </a:ext>
      </dgm:extLst>
    </dgm:pt>
    <dgm:pt modelId="{F2FDD298-B41B-4B11-A9FA-5DA646AA70B5}" type="pres">
      <dgm:prSet presAssocID="{0341860F-0615-4DF6-AD6A-ADC3D2CEA490}" presName="spaceRect" presStyleCnt="0"/>
      <dgm:spPr/>
    </dgm:pt>
    <dgm:pt modelId="{D7706152-679E-44A5-8F29-FC58223240F1}" type="pres">
      <dgm:prSet presAssocID="{0341860F-0615-4DF6-AD6A-ADC3D2CEA490}" presName="textRect" presStyleLbl="revTx" presStyleIdx="3" presStyleCnt="6">
        <dgm:presLayoutVars>
          <dgm:chMax val="1"/>
          <dgm:chPref val="1"/>
        </dgm:presLayoutVars>
      </dgm:prSet>
      <dgm:spPr/>
    </dgm:pt>
    <dgm:pt modelId="{E881ABA9-4A5F-43EE-9521-C47B80C654CB}" type="pres">
      <dgm:prSet presAssocID="{475F2F59-B777-402C-B1BD-7FD166D49EB4}" presName="sibTrans" presStyleLbl="sibTrans2D1" presStyleIdx="0" presStyleCnt="0"/>
      <dgm:spPr/>
    </dgm:pt>
    <dgm:pt modelId="{C6222F35-514D-41CB-9A53-51B609FD9060}" type="pres">
      <dgm:prSet presAssocID="{2201D25F-1485-4DED-A999-330E33F55B9C}" presName="compNode" presStyleCnt="0"/>
      <dgm:spPr/>
    </dgm:pt>
    <dgm:pt modelId="{5426330B-5134-4ED1-90EE-67E36C11233A}" type="pres">
      <dgm:prSet presAssocID="{2201D25F-1485-4DED-A999-330E33F55B9C}" presName="iconBgRect" presStyleLbl="bgShp" presStyleIdx="4" presStyleCnt="6"/>
      <dgm:spPr/>
    </dgm:pt>
    <dgm:pt modelId="{220A0D95-92FD-483D-91C3-FB31D8238C91}" type="pres">
      <dgm:prSet presAssocID="{2201D25F-1485-4DED-A999-330E33F55B9C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sketbal"/>
        </a:ext>
      </dgm:extLst>
    </dgm:pt>
    <dgm:pt modelId="{30A982CC-5B96-4AFB-9F99-27633F5A2A84}" type="pres">
      <dgm:prSet presAssocID="{2201D25F-1485-4DED-A999-330E33F55B9C}" presName="spaceRect" presStyleCnt="0"/>
      <dgm:spPr/>
    </dgm:pt>
    <dgm:pt modelId="{1295541F-EB97-4425-8684-511B7DC78F1A}" type="pres">
      <dgm:prSet presAssocID="{2201D25F-1485-4DED-A999-330E33F55B9C}" presName="textRect" presStyleLbl="revTx" presStyleIdx="4" presStyleCnt="6">
        <dgm:presLayoutVars>
          <dgm:chMax val="1"/>
          <dgm:chPref val="1"/>
        </dgm:presLayoutVars>
      </dgm:prSet>
      <dgm:spPr/>
    </dgm:pt>
    <dgm:pt modelId="{D5494BEF-3FBF-409A-8D00-0E41C62CD29F}" type="pres">
      <dgm:prSet presAssocID="{CA2FDEFA-E407-4489-8A4F-871D08204CA9}" presName="sibTrans" presStyleLbl="sibTrans2D1" presStyleIdx="0" presStyleCnt="0"/>
      <dgm:spPr/>
    </dgm:pt>
    <dgm:pt modelId="{CC58210C-34A6-4A3F-B812-154E22C8489C}" type="pres">
      <dgm:prSet presAssocID="{06354216-3E65-483B-8A92-24656CAD6459}" presName="compNode" presStyleCnt="0"/>
      <dgm:spPr/>
    </dgm:pt>
    <dgm:pt modelId="{097E3D15-B069-46F8-87A4-E04881DCDD17}" type="pres">
      <dgm:prSet presAssocID="{06354216-3E65-483B-8A92-24656CAD6459}" presName="iconBgRect" presStyleLbl="bgShp" presStyleIdx="5" presStyleCnt="6"/>
      <dgm:spPr/>
    </dgm:pt>
    <dgm:pt modelId="{CAF51E91-32FD-4268-84BE-E0BD68C4B9DD}" type="pres">
      <dgm:prSet presAssocID="{06354216-3E65-483B-8A92-24656CAD6459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ekenmachine"/>
        </a:ext>
      </dgm:extLst>
    </dgm:pt>
    <dgm:pt modelId="{F08D01B9-A377-48FD-AA24-A7170BD6B6DB}" type="pres">
      <dgm:prSet presAssocID="{06354216-3E65-483B-8A92-24656CAD6459}" presName="spaceRect" presStyleCnt="0"/>
      <dgm:spPr/>
    </dgm:pt>
    <dgm:pt modelId="{56F13AC7-4D3D-4734-AD18-EA5216E85EF3}" type="pres">
      <dgm:prSet presAssocID="{06354216-3E65-483B-8A92-24656CAD6459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99297E09-E11C-4221-AB52-8CA59874F70A}" type="presOf" srcId="{0AC329C7-7D0E-4EEE-A205-D0C5F9693B33}" destId="{2755DA89-DCE1-4B8A-9EBF-ABBB0527695F}" srcOrd="0" destOrd="0" presId="urn:microsoft.com/office/officeart/2018/2/layout/IconCircleList"/>
    <dgm:cxn modelId="{BD5CAD14-5BCC-44E1-AFD8-3795E6B39215}" srcId="{B7A9AE78-7061-46F2-98ED-EE3C536EA10A}" destId="{F0B21105-493C-493C-9734-7F3C0F75BA9D}" srcOrd="2" destOrd="0" parTransId="{FA1485F4-02AC-49B0-AFE8-292D4664776A}" sibTransId="{D2669109-9525-4E32-B9D4-1081BB6C1765}"/>
    <dgm:cxn modelId="{5E21FE18-8794-4BC8-8241-6C0F072F0024}" type="presOf" srcId="{2201D25F-1485-4DED-A999-330E33F55B9C}" destId="{1295541F-EB97-4425-8684-511B7DC78F1A}" srcOrd="0" destOrd="0" presId="urn:microsoft.com/office/officeart/2018/2/layout/IconCircleList"/>
    <dgm:cxn modelId="{DBC2F524-C1D9-4A4F-9E1C-5B7501754EC7}" srcId="{B7A9AE78-7061-46F2-98ED-EE3C536EA10A}" destId="{2201D25F-1485-4DED-A999-330E33F55B9C}" srcOrd="4" destOrd="0" parTransId="{F5E1FC41-90B8-433A-93E3-ED5AC1E36773}" sibTransId="{CA2FDEFA-E407-4489-8A4F-871D08204CA9}"/>
    <dgm:cxn modelId="{1E87A62E-F576-4F77-861F-208D3E83FDBD}" type="presOf" srcId="{F0B21105-493C-493C-9734-7F3C0F75BA9D}" destId="{33F14EAD-D8C4-401C-856C-F55B23BF2FBE}" srcOrd="0" destOrd="0" presId="urn:microsoft.com/office/officeart/2018/2/layout/IconCircleList"/>
    <dgm:cxn modelId="{A2805630-CC36-418D-9373-D4AAFF72643B}" type="presOf" srcId="{CA2FDEFA-E407-4489-8A4F-871D08204CA9}" destId="{D5494BEF-3FBF-409A-8D00-0E41C62CD29F}" srcOrd="0" destOrd="0" presId="urn:microsoft.com/office/officeart/2018/2/layout/IconCircleList"/>
    <dgm:cxn modelId="{20ABBD38-DAF7-4D88-8D84-B4C464A1B7DE}" type="presOf" srcId="{E0AA3965-E789-4ED0-AC36-1EC8B15CD694}" destId="{DC7D9289-DC04-4334-A2AD-6C7A2B6D1D93}" srcOrd="0" destOrd="0" presId="urn:microsoft.com/office/officeart/2018/2/layout/IconCircleList"/>
    <dgm:cxn modelId="{EB312839-B1D0-4A27-B257-ECEF65ED127E}" type="presOf" srcId="{854512F1-BF89-403C-8654-072731794007}" destId="{1154B9AB-EA3D-4775-B951-C0CFB355AD1B}" srcOrd="0" destOrd="0" presId="urn:microsoft.com/office/officeart/2018/2/layout/IconCircleList"/>
    <dgm:cxn modelId="{C31C703D-4AE2-4CF2-99B0-9A283CB10EFD}" srcId="{B7A9AE78-7061-46F2-98ED-EE3C536EA10A}" destId="{0AC329C7-7D0E-4EEE-A205-D0C5F9693B33}" srcOrd="0" destOrd="0" parTransId="{43DECDF3-E6C9-43AA-A0D8-75F371D3D8FC}" sibTransId="{8C3FB9F8-C8D0-4382-BDA4-94278AC5E707}"/>
    <dgm:cxn modelId="{A15ADA5E-E094-425C-9972-753645AD33B6}" type="presOf" srcId="{D2669109-9525-4E32-B9D4-1081BB6C1765}" destId="{5DF55DD3-4E7A-4F73-A86A-8D8FD3873441}" srcOrd="0" destOrd="0" presId="urn:microsoft.com/office/officeart/2018/2/layout/IconCircleList"/>
    <dgm:cxn modelId="{B653146B-FCB9-4C71-BB6C-9F59A7A7AC50}" type="presOf" srcId="{B7A9AE78-7061-46F2-98ED-EE3C536EA10A}" destId="{2B6B5E6D-9546-43A2-AAB2-8990CCA7E6F6}" srcOrd="0" destOrd="0" presId="urn:microsoft.com/office/officeart/2018/2/layout/IconCircleList"/>
    <dgm:cxn modelId="{DACD2294-54DE-4E61-B803-E8E7FDDC02DD}" type="presOf" srcId="{8C3FB9F8-C8D0-4382-BDA4-94278AC5E707}" destId="{6FF3B192-ADD6-49C4-887F-27450E5D8C64}" srcOrd="0" destOrd="0" presId="urn:microsoft.com/office/officeart/2018/2/layout/IconCircleList"/>
    <dgm:cxn modelId="{F2ED9EA2-E96B-4D49-993A-A599F435CBD9}" srcId="{B7A9AE78-7061-46F2-98ED-EE3C536EA10A}" destId="{854512F1-BF89-403C-8654-072731794007}" srcOrd="1" destOrd="0" parTransId="{17404C26-C229-4D5E-95D0-C3860F42383F}" sibTransId="{E0AA3965-E789-4ED0-AC36-1EC8B15CD694}"/>
    <dgm:cxn modelId="{5FCDF8BD-0C1F-4EDE-874D-10FF33C17A7E}" type="presOf" srcId="{0341860F-0615-4DF6-AD6A-ADC3D2CEA490}" destId="{D7706152-679E-44A5-8F29-FC58223240F1}" srcOrd="0" destOrd="0" presId="urn:microsoft.com/office/officeart/2018/2/layout/IconCircleList"/>
    <dgm:cxn modelId="{5555DED4-B2C7-4CFD-BA1D-FB68CB5E35A2}" type="presOf" srcId="{06354216-3E65-483B-8A92-24656CAD6459}" destId="{56F13AC7-4D3D-4734-AD18-EA5216E85EF3}" srcOrd="0" destOrd="0" presId="urn:microsoft.com/office/officeart/2018/2/layout/IconCircleList"/>
    <dgm:cxn modelId="{9C4FB2E7-054B-4EEE-B33A-EEFACFD8E7A8}" type="presOf" srcId="{475F2F59-B777-402C-B1BD-7FD166D49EB4}" destId="{E881ABA9-4A5F-43EE-9521-C47B80C654CB}" srcOrd="0" destOrd="0" presId="urn:microsoft.com/office/officeart/2018/2/layout/IconCircleList"/>
    <dgm:cxn modelId="{541C93F9-551D-46B4-97F6-D2E8C68A40D2}" srcId="{B7A9AE78-7061-46F2-98ED-EE3C536EA10A}" destId="{06354216-3E65-483B-8A92-24656CAD6459}" srcOrd="5" destOrd="0" parTransId="{2E4F613D-491E-441D-8338-4EC33308FB26}" sibTransId="{ADAD529D-3585-41DB-BA44-F377F3583B31}"/>
    <dgm:cxn modelId="{A0D273FF-8D30-45D2-93CC-DB39929026AA}" srcId="{B7A9AE78-7061-46F2-98ED-EE3C536EA10A}" destId="{0341860F-0615-4DF6-AD6A-ADC3D2CEA490}" srcOrd="3" destOrd="0" parTransId="{7CFE2903-416C-4DC9-9C44-FA111EF64A43}" sibTransId="{475F2F59-B777-402C-B1BD-7FD166D49EB4}"/>
    <dgm:cxn modelId="{6F071CC7-971A-4D40-9BBF-036C7C11BBB8}" type="presParOf" srcId="{2B6B5E6D-9546-43A2-AAB2-8990CCA7E6F6}" destId="{D467D5A3-261D-4F28-AAC5-5B18759664A8}" srcOrd="0" destOrd="0" presId="urn:microsoft.com/office/officeart/2018/2/layout/IconCircleList"/>
    <dgm:cxn modelId="{E6E0C068-BFE8-4B34-BFB7-EB5FDBAF42F2}" type="presParOf" srcId="{D467D5A3-261D-4F28-AAC5-5B18759664A8}" destId="{35BB34A6-CE69-4BF5-9F07-E17A199E454A}" srcOrd="0" destOrd="0" presId="urn:microsoft.com/office/officeart/2018/2/layout/IconCircleList"/>
    <dgm:cxn modelId="{1925D56C-3208-432B-91B5-7B9244B67BF6}" type="presParOf" srcId="{35BB34A6-CE69-4BF5-9F07-E17A199E454A}" destId="{4138D36A-B3DB-4C82-9627-C308F904FBED}" srcOrd="0" destOrd="0" presId="urn:microsoft.com/office/officeart/2018/2/layout/IconCircleList"/>
    <dgm:cxn modelId="{50AE582A-5F57-46CF-B7CE-56C787011030}" type="presParOf" srcId="{35BB34A6-CE69-4BF5-9F07-E17A199E454A}" destId="{9D41FA19-FDDA-4639-9AC5-F6A849C5F4B0}" srcOrd="1" destOrd="0" presId="urn:microsoft.com/office/officeart/2018/2/layout/IconCircleList"/>
    <dgm:cxn modelId="{3C9FC5A6-3A0B-4111-802C-8954788ED00D}" type="presParOf" srcId="{35BB34A6-CE69-4BF5-9F07-E17A199E454A}" destId="{7FF7F55F-9F19-4C1A-B034-A30BE8BAF3D2}" srcOrd="2" destOrd="0" presId="urn:microsoft.com/office/officeart/2018/2/layout/IconCircleList"/>
    <dgm:cxn modelId="{0FBE86F5-C7DC-49DC-B656-DFA205ADE13F}" type="presParOf" srcId="{35BB34A6-CE69-4BF5-9F07-E17A199E454A}" destId="{2755DA89-DCE1-4B8A-9EBF-ABBB0527695F}" srcOrd="3" destOrd="0" presId="urn:microsoft.com/office/officeart/2018/2/layout/IconCircleList"/>
    <dgm:cxn modelId="{A5E426E0-4263-45AB-871B-C465AA0A3687}" type="presParOf" srcId="{D467D5A3-261D-4F28-AAC5-5B18759664A8}" destId="{6FF3B192-ADD6-49C4-887F-27450E5D8C64}" srcOrd="1" destOrd="0" presId="urn:microsoft.com/office/officeart/2018/2/layout/IconCircleList"/>
    <dgm:cxn modelId="{776727D3-094F-4FEF-ACAA-2438E2BFB8A5}" type="presParOf" srcId="{D467D5A3-261D-4F28-AAC5-5B18759664A8}" destId="{F885C422-D184-4FA7-A8C5-5279B1D22FCB}" srcOrd="2" destOrd="0" presId="urn:microsoft.com/office/officeart/2018/2/layout/IconCircleList"/>
    <dgm:cxn modelId="{2D39E05F-AAC8-4090-818E-66087FEA0F45}" type="presParOf" srcId="{F885C422-D184-4FA7-A8C5-5279B1D22FCB}" destId="{7874FD8B-12DF-4260-9C10-7449135B69E9}" srcOrd="0" destOrd="0" presId="urn:microsoft.com/office/officeart/2018/2/layout/IconCircleList"/>
    <dgm:cxn modelId="{12951DAB-4AE9-438C-9396-7CF785AF0DC1}" type="presParOf" srcId="{F885C422-D184-4FA7-A8C5-5279B1D22FCB}" destId="{5F5A60FF-24C3-4CF2-BCF8-C6B2F1C4C690}" srcOrd="1" destOrd="0" presId="urn:microsoft.com/office/officeart/2018/2/layout/IconCircleList"/>
    <dgm:cxn modelId="{5D60A6A8-8F65-4885-A14A-44C97B22585A}" type="presParOf" srcId="{F885C422-D184-4FA7-A8C5-5279B1D22FCB}" destId="{CADB6913-A5D6-412F-ABE7-B9EF12D64962}" srcOrd="2" destOrd="0" presId="urn:microsoft.com/office/officeart/2018/2/layout/IconCircleList"/>
    <dgm:cxn modelId="{F84E64C2-C533-48C0-B5CD-90F832DDDC3D}" type="presParOf" srcId="{F885C422-D184-4FA7-A8C5-5279B1D22FCB}" destId="{1154B9AB-EA3D-4775-B951-C0CFB355AD1B}" srcOrd="3" destOrd="0" presId="urn:microsoft.com/office/officeart/2018/2/layout/IconCircleList"/>
    <dgm:cxn modelId="{6F835DE8-22BA-4877-8072-7C91B5011E67}" type="presParOf" srcId="{D467D5A3-261D-4F28-AAC5-5B18759664A8}" destId="{DC7D9289-DC04-4334-A2AD-6C7A2B6D1D93}" srcOrd="3" destOrd="0" presId="urn:microsoft.com/office/officeart/2018/2/layout/IconCircleList"/>
    <dgm:cxn modelId="{816E03F5-59C8-4AB5-9C7C-CF86F2FBA8F5}" type="presParOf" srcId="{D467D5A3-261D-4F28-AAC5-5B18759664A8}" destId="{3EABBE75-026B-4D4D-AC57-37E39F922571}" srcOrd="4" destOrd="0" presId="urn:microsoft.com/office/officeart/2018/2/layout/IconCircleList"/>
    <dgm:cxn modelId="{A39479AB-F580-4C00-8EEC-EEC37C293B65}" type="presParOf" srcId="{3EABBE75-026B-4D4D-AC57-37E39F922571}" destId="{374AE7F8-917B-461A-A592-BDE31D68FDD4}" srcOrd="0" destOrd="0" presId="urn:microsoft.com/office/officeart/2018/2/layout/IconCircleList"/>
    <dgm:cxn modelId="{2A5EFA71-B8D8-4113-A583-A19716928860}" type="presParOf" srcId="{3EABBE75-026B-4D4D-AC57-37E39F922571}" destId="{B278CE23-2792-45AD-9D7D-B041813A3D39}" srcOrd="1" destOrd="0" presId="urn:microsoft.com/office/officeart/2018/2/layout/IconCircleList"/>
    <dgm:cxn modelId="{B318970F-7D04-48D5-9E6D-2DE490D2460C}" type="presParOf" srcId="{3EABBE75-026B-4D4D-AC57-37E39F922571}" destId="{3A236FD3-0472-4CAB-A0BF-5ED039A055D5}" srcOrd="2" destOrd="0" presId="urn:microsoft.com/office/officeart/2018/2/layout/IconCircleList"/>
    <dgm:cxn modelId="{EEB90527-15A9-497B-BED8-6D9B90B26C1E}" type="presParOf" srcId="{3EABBE75-026B-4D4D-AC57-37E39F922571}" destId="{33F14EAD-D8C4-401C-856C-F55B23BF2FBE}" srcOrd="3" destOrd="0" presId="urn:microsoft.com/office/officeart/2018/2/layout/IconCircleList"/>
    <dgm:cxn modelId="{6555FCF2-4FCA-4DCA-9AD1-B199F11D83BC}" type="presParOf" srcId="{D467D5A3-261D-4F28-AAC5-5B18759664A8}" destId="{5DF55DD3-4E7A-4F73-A86A-8D8FD3873441}" srcOrd="5" destOrd="0" presId="urn:microsoft.com/office/officeart/2018/2/layout/IconCircleList"/>
    <dgm:cxn modelId="{DF860D8C-2731-40E9-909A-4F4E5A7558E9}" type="presParOf" srcId="{D467D5A3-261D-4F28-AAC5-5B18759664A8}" destId="{206F2DA7-CB24-4942-BA61-E34CFF30BADD}" srcOrd="6" destOrd="0" presId="urn:microsoft.com/office/officeart/2018/2/layout/IconCircleList"/>
    <dgm:cxn modelId="{D57F7982-DC19-493E-BB30-33DC4810A472}" type="presParOf" srcId="{206F2DA7-CB24-4942-BA61-E34CFF30BADD}" destId="{E23CBFF3-EDFC-4561-A543-34A468520397}" srcOrd="0" destOrd="0" presId="urn:microsoft.com/office/officeart/2018/2/layout/IconCircleList"/>
    <dgm:cxn modelId="{E558885F-F99D-4D5D-9D01-E43427158774}" type="presParOf" srcId="{206F2DA7-CB24-4942-BA61-E34CFF30BADD}" destId="{2BD75F9C-E231-4E62-8A70-501BD2E2E60A}" srcOrd="1" destOrd="0" presId="urn:microsoft.com/office/officeart/2018/2/layout/IconCircleList"/>
    <dgm:cxn modelId="{2F3AA219-76CE-4A0A-8F5D-6BD3E829C71A}" type="presParOf" srcId="{206F2DA7-CB24-4942-BA61-E34CFF30BADD}" destId="{F2FDD298-B41B-4B11-A9FA-5DA646AA70B5}" srcOrd="2" destOrd="0" presId="urn:microsoft.com/office/officeart/2018/2/layout/IconCircleList"/>
    <dgm:cxn modelId="{B166FE15-4607-47E2-8F26-3A781B978C92}" type="presParOf" srcId="{206F2DA7-CB24-4942-BA61-E34CFF30BADD}" destId="{D7706152-679E-44A5-8F29-FC58223240F1}" srcOrd="3" destOrd="0" presId="urn:microsoft.com/office/officeart/2018/2/layout/IconCircleList"/>
    <dgm:cxn modelId="{6D57FA05-1E7F-49DA-807E-140BD89747BB}" type="presParOf" srcId="{D467D5A3-261D-4F28-AAC5-5B18759664A8}" destId="{E881ABA9-4A5F-43EE-9521-C47B80C654CB}" srcOrd="7" destOrd="0" presId="urn:microsoft.com/office/officeart/2018/2/layout/IconCircleList"/>
    <dgm:cxn modelId="{40C7C0EF-32CA-4C87-97AF-58FC3EF92869}" type="presParOf" srcId="{D467D5A3-261D-4F28-AAC5-5B18759664A8}" destId="{C6222F35-514D-41CB-9A53-51B609FD9060}" srcOrd="8" destOrd="0" presId="urn:microsoft.com/office/officeart/2018/2/layout/IconCircleList"/>
    <dgm:cxn modelId="{39891635-2DE0-4C53-ADE0-02308BB413E4}" type="presParOf" srcId="{C6222F35-514D-41CB-9A53-51B609FD9060}" destId="{5426330B-5134-4ED1-90EE-67E36C11233A}" srcOrd="0" destOrd="0" presId="urn:microsoft.com/office/officeart/2018/2/layout/IconCircleList"/>
    <dgm:cxn modelId="{C33BA5F1-F2B0-4B52-B644-D75F9A918904}" type="presParOf" srcId="{C6222F35-514D-41CB-9A53-51B609FD9060}" destId="{220A0D95-92FD-483D-91C3-FB31D8238C91}" srcOrd="1" destOrd="0" presId="urn:microsoft.com/office/officeart/2018/2/layout/IconCircleList"/>
    <dgm:cxn modelId="{03EF18FC-7F5A-41AA-8879-578172E6B4AD}" type="presParOf" srcId="{C6222F35-514D-41CB-9A53-51B609FD9060}" destId="{30A982CC-5B96-4AFB-9F99-27633F5A2A84}" srcOrd="2" destOrd="0" presId="urn:microsoft.com/office/officeart/2018/2/layout/IconCircleList"/>
    <dgm:cxn modelId="{B87408FC-8231-4F18-83F0-3333583B1E10}" type="presParOf" srcId="{C6222F35-514D-41CB-9A53-51B609FD9060}" destId="{1295541F-EB97-4425-8684-511B7DC78F1A}" srcOrd="3" destOrd="0" presId="urn:microsoft.com/office/officeart/2018/2/layout/IconCircleList"/>
    <dgm:cxn modelId="{B20C5F84-323B-4727-97EE-BAE48ECE2605}" type="presParOf" srcId="{D467D5A3-261D-4F28-AAC5-5B18759664A8}" destId="{D5494BEF-3FBF-409A-8D00-0E41C62CD29F}" srcOrd="9" destOrd="0" presId="urn:microsoft.com/office/officeart/2018/2/layout/IconCircleList"/>
    <dgm:cxn modelId="{B4460FA9-E63F-4939-803D-66585AC93C9A}" type="presParOf" srcId="{D467D5A3-261D-4F28-AAC5-5B18759664A8}" destId="{CC58210C-34A6-4A3F-B812-154E22C8489C}" srcOrd="10" destOrd="0" presId="urn:microsoft.com/office/officeart/2018/2/layout/IconCircleList"/>
    <dgm:cxn modelId="{49D1DF33-D6C7-4D30-99E6-65F020DC6210}" type="presParOf" srcId="{CC58210C-34A6-4A3F-B812-154E22C8489C}" destId="{097E3D15-B069-46F8-87A4-E04881DCDD17}" srcOrd="0" destOrd="0" presId="urn:microsoft.com/office/officeart/2018/2/layout/IconCircleList"/>
    <dgm:cxn modelId="{F4EEBF5D-345C-4A7C-B7C0-1BE9CFA72793}" type="presParOf" srcId="{CC58210C-34A6-4A3F-B812-154E22C8489C}" destId="{CAF51E91-32FD-4268-84BE-E0BD68C4B9DD}" srcOrd="1" destOrd="0" presId="urn:microsoft.com/office/officeart/2018/2/layout/IconCircleList"/>
    <dgm:cxn modelId="{C9DBF38B-9CA2-470C-85C7-8157D45F156B}" type="presParOf" srcId="{CC58210C-34A6-4A3F-B812-154E22C8489C}" destId="{F08D01B9-A377-48FD-AA24-A7170BD6B6DB}" srcOrd="2" destOrd="0" presId="urn:microsoft.com/office/officeart/2018/2/layout/IconCircleList"/>
    <dgm:cxn modelId="{2C0F48E3-7DE4-4BDE-B15B-E91BF117A48F}" type="presParOf" srcId="{CC58210C-34A6-4A3F-B812-154E22C8489C}" destId="{56F13AC7-4D3D-4734-AD18-EA5216E85EF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A0E465-DB1E-472A-99D9-B64B4C2567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7ED45483-036D-494F-9A50-5916AAFCB03F}">
      <dgm:prSet/>
      <dgm:spPr>
        <a:solidFill>
          <a:srgbClr val="9C9100"/>
        </a:solidFill>
      </dgm:spPr>
      <dgm:t>
        <a:bodyPr/>
        <a:lstStyle/>
        <a:p>
          <a:r>
            <a:rPr lang="nl-NL" dirty="0">
              <a:latin typeface="Calibri" panose="020F0502020204030204" pitchFamily="34" charset="0"/>
              <a:cs typeface="Calibri" panose="020F0502020204030204" pitchFamily="34" charset="0"/>
            </a:rPr>
            <a:t>cabaret</a:t>
          </a:r>
        </a:p>
      </dgm:t>
    </dgm:pt>
    <dgm:pt modelId="{B676FBF3-CE66-4C0A-882C-32941F848AFA}" type="parTrans" cxnId="{4A60902C-79B2-4494-B72B-C1D18C441ED8}">
      <dgm:prSet/>
      <dgm:spPr/>
      <dgm:t>
        <a:bodyPr/>
        <a:lstStyle/>
        <a:p>
          <a:endParaRPr lang="nl-NL"/>
        </a:p>
      </dgm:t>
    </dgm:pt>
    <dgm:pt modelId="{F177DDA7-BE24-4BEB-BE47-FF3BAF33877C}" type="sibTrans" cxnId="{4A60902C-79B2-4494-B72B-C1D18C441ED8}">
      <dgm:prSet/>
      <dgm:spPr/>
      <dgm:t>
        <a:bodyPr/>
        <a:lstStyle/>
        <a:p>
          <a:endParaRPr lang="nl-NL"/>
        </a:p>
      </dgm:t>
    </dgm:pt>
    <dgm:pt modelId="{6EE59FA6-4501-4FB9-9941-B0D5E04EE2DB}">
      <dgm:prSet/>
      <dgm:spPr>
        <a:solidFill>
          <a:srgbClr val="B71234"/>
        </a:solidFill>
      </dgm:spPr>
      <dgm:t>
        <a:bodyPr/>
        <a:lstStyle/>
        <a:p>
          <a:r>
            <a:rPr lang="nl-NL" dirty="0">
              <a:latin typeface="Calibri" panose="020F0502020204030204" pitchFamily="34" charset="0"/>
              <a:cs typeface="Calibri" panose="020F0502020204030204" pitchFamily="34" charset="0"/>
            </a:rPr>
            <a:t>schoolband </a:t>
          </a:r>
        </a:p>
      </dgm:t>
    </dgm:pt>
    <dgm:pt modelId="{22D1F643-59BD-4EE5-8F8C-175E0E2DA520}" type="parTrans" cxnId="{2F20BEA5-6B9A-4646-9893-C7967FC7C06C}">
      <dgm:prSet/>
      <dgm:spPr/>
      <dgm:t>
        <a:bodyPr/>
        <a:lstStyle/>
        <a:p>
          <a:endParaRPr lang="nl-NL"/>
        </a:p>
      </dgm:t>
    </dgm:pt>
    <dgm:pt modelId="{94F817B2-DE90-413E-99BB-85E6A6E25F1D}" type="sibTrans" cxnId="{2F20BEA5-6B9A-4646-9893-C7967FC7C06C}">
      <dgm:prSet/>
      <dgm:spPr/>
      <dgm:t>
        <a:bodyPr/>
        <a:lstStyle/>
        <a:p>
          <a:endParaRPr lang="nl-NL"/>
        </a:p>
      </dgm:t>
    </dgm:pt>
    <dgm:pt modelId="{418FB81C-40E8-48DB-A52D-7A255398B878}">
      <dgm:prSet/>
      <dgm:spPr>
        <a:solidFill>
          <a:srgbClr val="9C9100"/>
        </a:solidFill>
      </dgm:spPr>
      <dgm:t>
        <a:bodyPr/>
        <a:lstStyle/>
        <a:p>
          <a:r>
            <a:rPr lang="nl-NL" dirty="0">
              <a:latin typeface="Calibri" panose="020F0502020204030204" pitchFamily="34" charset="0"/>
              <a:cs typeface="Calibri" panose="020F0502020204030204" pitchFamily="34" charset="0"/>
            </a:rPr>
            <a:t>tekenen als examenvak</a:t>
          </a:r>
        </a:p>
      </dgm:t>
    </dgm:pt>
    <dgm:pt modelId="{0EBA65A5-7292-43EA-A73D-716F024E4F68}" type="parTrans" cxnId="{E16234A2-9D4A-4F33-B774-7C47ABD2E192}">
      <dgm:prSet/>
      <dgm:spPr/>
      <dgm:t>
        <a:bodyPr/>
        <a:lstStyle/>
        <a:p>
          <a:endParaRPr lang="nl-NL"/>
        </a:p>
      </dgm:t>
    </dgm:pt>
    <dgm:pt modelId="{4D2A4BAD-D4A0-4629-AEC5-B3DB393544E5}" type="sibTrans" cxnId="{E16234A2-9D4A-4F33-B774-7C47ABD2E192}">
      <dgm:prSet/>
      <dgm:spPr/>
      <dgm:t>
        <a:bodyPr/>
        <a:lstStyle/>
        <a:p>
          <a:endParaRPr lang="nl-NL"/>
        </a:p>
      </dgm:t>
    </dgm:pt>
    <dgm:pt modelId="{C5FC345D-66C4-4E4B-9C59-258EC0DECAFD}">
      <dgm:prSet/>
      <dgm:spPr>
        <a:solidFill>
          <a:srgbClr val="B71234"/>
        </a:solidFill>
      </dgm:spPr>
      <dgm:t>
        <a:bodyPr/>
        <a:lstStyle/>
        <a:p>
          <a:r>
            <a:rPr lang="nl-NL" dirty="0">
              <a:latin typeface="Calibri" panose="020F0502020204030204" pitchFamily="34" charset="0"/>
              <a:cs typeface="Calibri" panose="020F0502020204030204" pitchFamily="34" charset="0"/>
            </a:rPr>
            <a:t>Global Exploration</a:t>
          </a:r>
        </a:p>
      </dgm:t>
    </dgm:pt>
    <dgm:pt modelId="{B45FF8D4-A428-4F61-B945-883E28E9E50C}" type="parTrans" cxnId="{23C71467-125D-46B1-8E65-4B534887057A}">
      <dgm:prSet/>
      <dgm:spPr/>
      <dgm:t>
        <a:bodyPr/>
        <a:lstStyle/>
        <a:p>
          <a:endParaRPr lang="nl-NL"/>
        </a:p>
      </dgm:t>
    </dgm:pt>
    <dgm:pt modelId="{7E123015-612F-4789-967C-E43C0CF6E574}" type="sibTrans" cxnId="{23C71467-125D-46B1-8E65-4B534887057A}">
      <dgm:prSet/>
      <dgm:spPr/>
      <dgm:t>
        <a:bodyPr/>
        <a:lstStyle/>
        <a:p>
          <a:endParaRPr lang="nl-NL"/>
        </a:p>
      </dgm:t>
    </dgm:pt>
    <dgm:pt modelId="{55F1D215-FAC9-46F6-A8F0-BCC5B4614A24}">
      <dgm:prSet/>
      <dgm:spPr>
        <a:solidFill>
          <a:srgbClr val="9C9100"/>
        </a:solidFill>
      </dgm:spPr>
      <dgm:t>
        <a:bodyPr/>
        <a:lstStyle/>
        <a:p>
          <a:r>
            <a:rPr lang="nl-NL" dirty="0">
              <a:latin typeface="Calibri" panose="020F0502020204030204" pitchFamily="34" charset="0"/>
              <a:cs typeface="Calibri" panose="020F0502020204030204" pitchFamily="34" charset="0"/>
            </a:rPr>
            <a:t>Model European </a:t>
          </a:r>
          <a:r>
            <a:rPr lang="nl-NL" dirty="0" err="1">
              <a:latin typeface="Calibri" panose="020F0502020204030204" pitchFamily="34" charset="0"/>
              <a:cs typeface="Calibri" panose="020F0502020204030204" pitchFamily="34" charset="0"/>
            </a:rPr>
            <a:t>Parliament</a:t>
          </a:r>
          <a:endParaRPr lang="nl-NL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811494E-3EB4-4B8A-8087-A24253DB89C8}" type="parTrans" cxnId="{9C81E8B3-2388-4BA6-882A-5FFAB65D25C3}">
      <dgm:prSet/>
      <dgm:spPr/>
      <dgm:t>
        <a:bodyPr/>
        <a:lstStyle/>
        <a:p>
          <a:endParaRPr lang="nl-NL"/>
        </a:p>
      </dgm:t>
    </dgm:pt>
    <dgm:pt modelId="{61453F24-E14C-4AE4-A4B4-EE26DA67DD4E}" type="sibTrans" cxnId="{9C81E8B3-2388-4BA6-882A-5FFAB65D25C3}">
      <dgm:prSet/>
      <dgm:spPr/>
      <dgm:t>
        <a:bodyPr/>
        <a:lstStyle/>
        <a:p>
          <a:endParaRPr lang="nl-NL"/>
        </a:p>
      </dgm:t>
    </dgm:pt>
    <dgm:pt modelId="{29FB5A5C-D26D-4EF7-B276-4EACE8D9235F}">
      <dgm:prSet/>
      <dgm:spPr>
        <a:solidFill>
          <a:srgbClr val="B71234"/>
        </a:solidFill>
      </dgm:spPr>
      <dgm:t>
        <a:bodyPr/>
        <a:lstStyle/>
        <a:p>
          <a:r>
            <a:rPr lang="nl-NL" dirty="0">
              <a:latin typeface="Calibri" panose="020F0502020204030204" pitchFamily="34" charset="0"/>
              <a:cs typeface="Calibri" panose="020F0502020204030204" pitchFamily="34" charset="0"/>
            </a:rPr>
            <a:t>Cambridge en Goethe</a:t>
          </a:r>
        </a:p>
      </dgm:t>
    </dgm:pt>
    <dgm:pt modelId="{3DF61E0B-1B3E-4410-B522-4E4F2877E1D3}" type="parTrans" cxnId="{B707394E-9174-482B-AE3D-51E75C58090B}">
      <dgm:prSet/>
      <dgm:spPr/>
      <dgm:t>
        <a:bodyPr/>
        <a:lstStyle/>
        <a:p>
          <a:endParaRPr lang="nl-NL"/>
        </a:p>
      </dgm:t>
    </dgm:pt>
    <dgm:pt modelId="{8F309785-CA99-460E-9834-53A8A4EE24DB}" type="sibTrans" cxnId="{B707394E-9174-482B-AE3D-51E75C58090B}">
      <dgm:prSet/>
      <dgm:spPr/>
      <dgm:t>
        <a:bodyPr/>
        <a:lstStyle/>
        <a:p>
          <a:endParaRPr lang="nl-NL"/>
        </a:p>
      </dgm:t>
    </dgm:pt>
    <dgm:pt modelId="{353276AB-3896-4A69-AC60-B96336E3769B}" type="pres">
      <dgm:prSet presAssocID="{40A0E465-DB1E-472A-99D9-B64B4C25677D}" presName="linear" presStyleCnt="0">
        <dgm:presLayoutVars>
          <dgm:animLvl val="lvl"/>
          <dgm:resizeHandles val="exact"/>
        </dgm:presLayoutVars>
      </dgm:prSet>
      <dgm:spPr/>
    </dgm:pt>
    <dgm:pt modelId="{E6176384-35FF-4564-9040-6C55EFF250AF}" type="pres">
      <dgm:prSet presAssocID="{7ED45483-036D-494F-9A50-5916AAFCB03F}" presName="parentText" presStyleLbl="node1" presStyleIdx="0" presStyleCnt="6" custLinFactNeighborX="-816" custLinFactNeighborY="20248">
        <dgm:presLayoutVars>
          <dgm:chMax val="0"/>
          <dgm:bulletEnabled val="1"/>
        </dgm:presLayoutVars>
      </dgm:prSet>
      <dgm:spPr/>
    </dgm:pt>
    <dgm:pt modelId="{3D30E7E3-F9D9-44B4-B794-5E8DE2710990}" type="pres">
      <dgm:prSet presAssocID="{F177DDA7-BE24-4BEB-BE47-FF3BAF33877C}" presName="spacer" presStyleCnt="0"/>
      <dgm:spPr/>
    </dgm:pt>
    <dgm:pt modelId="{50103D2D-6AB5-49E0-B31C-34859ACA3529}" type="pres">
      <dgm:prSet presAssocID="{6EE59FA6-4501-4FB9-9941-B0D5E04EE2DB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6D6D4D2-7431-495D-A3B5-15430E9F93B9}" type="pres">
      <dgm:prSet presAssocID="{94F817B2-DE90-413E-99BB-85E6A6E25F1D}" presName="spacer" presStyleCnt="0"/>
      <dgm:spPr/>
    </dgm:pt>
    <dgm:pt modelId="{747AC4F0-55C5-475A-A810-A795AE620EA4}" type="pres">
      <dgm:prSet presAssocID="{418FB81C-40E8-48DB-A52D-7A255398B87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8447B45-FF0F-487E-8CB5-3620AAE471B4}" type="pres">
      <dgm:prSet presAssocID="{4D2A4BAD-D4A0-4629-AEC5-B3DB393544E5}" presName="spacer" presStyleCnt="0"/>
      <dgm:spPr/>
    </dgm:pt>
    <dgm:pt modelId="{AF2E6713-332B-447A-9713-D0D336754A9D}" type="pres">
      <dgm:prSet presAssocID="{C5FC345D-66C4-4E4B-9C59-258EC0DECAFD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3252C235-95F0-4499-902A-1DF06CA00B6D}" type="pres">
      <dgm:prSet presAssocID="{7E123015-612F-4789-967C-E43C0CF6E574}" presName="spacer" presStyleCnt="0"/>
      <dgm:spPr/>
    </dgm:pt>
    <dgm:pt modelId="{C2A2812E-99D8-4BFB-8EAC-36B5EAC6A211}" type="pres">
      <dgm:prSet presAssocID="{55F1D215-FAC9-46F6-A8F0-BCC5B4614A2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21B3637-D345-404F-8C34-F8E535B4529F}" type="pres">
      <dgm:prSet presAssocID="{61453F24-E14C-4AE4-A4B4-EE26DA67DD4E}" presName="spacer" presStyleCnt="0"/>
      <dgm:spPr/>
    </dgm:pt>
    <dgm:pt modelId="{43DB14EF-70B3-4D32-8DCB-219715216915}" type="pres">
      <dgm:prSet presAssocID="{29FB5A5C-D26D-4EF7-B276-4EACE8D9235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40A8E0E-882D-4F6B-8166-086995D1193D}" type="presOf" srcId="{C5FC345D-66C4-4E4B-9C59-258EC0DECAFD}" destId="{AF2E6713-332B-447A-9713-D0D336754A9D}" srcOrd="0" destOrd="0" presId="urn:microsoft.com/office/officeart/2005/8/layout/vList2"/>
    <dgm:cxn modelId="{4FCE4C1D-D85B-4720-8900-B2913E32FACC}" type="presOf" srcId="{6EE59FA6-4501-4FB9-9941-B0D5E04EE2DB}" destId="{50103D2D-6AB5-49E0-B31C-34859ACA3529}" srcOrd="0" destOrd="0" presId="urn:microsoft.com/office/officeart/2005/8/layout/vList2"/>
    <dgm:cxn modelId="{4A60902C-79B2-4494-B72B-C1D18C441ED8}" srcId="{40A0E465-DB1E-472A-99D9-B64B4C25677D}" destId="{7ED45483-036D-494F-9A50-5916AAFCB03F}" srcOrd="0" destOrd="0" parTransId="{B676FBF3-CE66-4C0A-882C-32941F848AFA}" sibTransId="{F177DDA7-BE24-4BEB-BE47-FF3BAF33877C}"/>
    <dgm:cxn modelId="{57D0EA47-E2C5-41E3-9EE2-4B9B0D91228D}" type="presOf" srcId="{55F1D215-FAC9-46F6-A8F0-BCC5B4614A24}" destId="{C2A2812E-99D8-4BFB-8EAC-36B5EAC6A211}" srcOrd="0" destOrd="0" presId="urn:microsoft.com/office/officeart/2005/8/layout/vList2"/>
    <dgm:cxn modelId="{B707394E-9174-482B-AE3D-51E75C58090B}" srcId="{40A0E465-DB1E-472A-99D9-B64B4C25677D}" destId="{29FB5A5C-D26D-4EF7-B276-4EACE8D9235F}" srcOrd="5" destOrd="0" parTransId="{3DF61E0B-1B3E-4410-B522-4E4F2877E1D3}" sibTransId="{8F309785-CA99-460E-9834-53A8A4EE24DB}"/>
    <dgm:cxn modelId="{23C71467-125D-46B1-8E65-4B534887057A}" srcId="{40A0E465-DB1E-472A-99D9-B64B4C25677D}" destId="{C5FC345D-66C4-4E4B-9C59-258EC0DECAFD}" srcOrd="3" destOrd="0" parTransId="{B45FF8D4-A428-4F61-B945-883E28E9E50C}" sibTransId="{7E123015-612F-4789-967C-E43C0CF6E574}"/>
    <dgm:cxn modelId="{DA6CB983-233D-4700-B659-FAB8F1A78852}" type="presOf" srcId="{418FB81C-40E8-48DB-A52D-7A255398B878}" destId="{747AC4F0-55C5-475A-A810-A795AE620EA4}" srcOrd="0" destOrd="0" presId="urn:microsoft.com/office/officeart/2005/8/layout/vList2"/>
    <dgm:cxn modelId="{20689494-1903-4A3F-860C-84CFC081D4C4}" type="presOf" srcId="{29FB5A5C-D26D-4EF7-B276-4EACE8D9235F}" destId="{43DB14EF-70B3-4D32-8DCB-219715216915}" srcOrd="0" destOrd="0" presId="urn:microsoft.com/office/officeart/2005/8/layout/vList2"/>
    <dgm:cxn modelId="{185CBB97-C38E-405F-9CD5-9D1D5F98121D}" type="presOf" srcId="{40A0E465-DB1E-472A-99D9-B64B4C25677D}" destId="{353276AB-3896-4A69-AC60-B96336E3769B}" srcOrd="0" destOrd="0" presId="urn:microsoft.com/office/officeart/2005/8/layout/vList2"/>
    <dgm:cxn modelId="{E16234A2-9D4A-4F33-B774-7C47ABD2E192}" srcId="{40A0E465-DB1E-472A-99D9-B64B4C25677D}" destId="{418FB81C-40E8-48DB-A52D-7A255398B878}" srcOrd="2" destOrd="0" parTransId="{0EBA65A5-7292-43EA-A73D-716F024E4F68}" sibTransId="{4D2A4BAD-D4A0-4629-AEC5-B3DB393544E5}"/>
    <dgm:cxn modelId="{2F20BEA5-6B9A-4646-9893-C7967FC7C06C}" srcId="{40A0E465-DB1E-472A-99D9-B64B4C25677D}" destId="{6EE59FA6-4501-4FB9-9941-B0D5E04EE2DB}" srcOrd="1" destOrd="0" parTransId="{22D1F643-59BD-4EE5-8F8C-175E0E2DA520}" sibTransId="{94F817B2-DE90-413E-99BB-85E6A6E25F1D}"/>
    <dgm:cxn modelId="{9C81E8B3-2388-4BA6-882A-5FFAB65D25C3}" srcId="{40A0E465-DB1E-472A-99D9-B64B4C25677D}" destId="{55F1D215-FAC9-46F6-A8F0-BCC5B4614A24}" srcOrd="4" destOrd="0" parTransId="{C811494E-3EB4-4B8A-8087-A24253DB89C8}" sibTransId="{61453F24-E14C-4AE4-A4B4-EE26DA67DD4E}"/>
    <dgm:cxn modelId="{E7DE43CE-3F4A-4A3A-9454-5333A15522CF}" type="presOf" srcId="{7ED45483-036D-494F-9A50-5916AAFCB03F}" destId="{E6176384-35FF-4564-9040-6C55EFF250AF}" srcOrd="0" destOrd="0" presId="urn:microsoft.com/office/officeart/2005/8/layout/vList2"/>
    <dgm:cxn modelId="{19E431D2-DEAA-4C1A-899F-9B39B4F74151}" type="presParOf" srcId="{353276AB-3896-4A69-AC60-B96336E3769B}" destId="{E6176384-35FF-4564-9040-6C55EFF250AF}" srcOrd="0" destOrd="0" presId="urn:microsoft.com/office/officeart/2005/8/layout/vList2"/>
    <dgm:cxn modelId="{8B679713-D865-4058-8F09-118C185219CF}" type="presParOf" srcId="{353276AB-3896-4A69-AC60-B96336E3769B}" destId="{3D30E7E3-F9D9-44B4-B794-5E8DE2710990}" srcOrd="1" destOrd="0" presId="urn:microsoft.com/office/officeart/2005/8/layout/vList2"/>
    <dgm:cxn modelId="{433235D6-8A3D-4CFE-8D7D-C739C02A3853}" type="presParOf" srcId="{353276AB-3896-4A69-AC60-B96336E3769B}" destId="{50103D2D-6AB5-49E0-B31C-34859ACA3529}" srcOrd="2" destOrd="0" presId="urn:microsoft.com/office/officeart/2005/8/layout/vList2"/>
    <dgm:cxn modelId="{E6B7FBAB-7DB7-43B6-9403-A532A9F3CFB7}" type="presParOf" srcId="{353276AB-3896-4A69-AC60-B96336E3769B}" destId="{A6D6D4D2-7431-495D-A3B5-15430E9F93B9}" srcOrd="3" destOrd="0" presId="urn:microsoft.com/office/officeart/2005/8/layout/vList2"/>
    <dgm:cxn modelId="{21C209AA-AEC5-4566-BF99-28BE83805799}" type="presParOf" srcId="{353276AB-3896-4A69-AC60-B96336E3769B}" destId="{747AC4F0-55C5-475A-A810-A795AE620EA4}" srcOrd="4" destOrd="0" presId="urn:microsoft.com/office/officeart/2005/8/layout/vList2"/>
    <dgm:cxn modelId="{8612DAD8-3D3B-45CF-A197-6D60B16CC5E6}" type="presParOf" srcId="{353276AB-3896-4A69-AC60-B96336E3769B}" destId="{18447B45-FF0F-487E-8CB5-3620AAE471B4}" srcOrd="5" destOrd="0" presId="urn:microsoft.com/office/officeart/2005/8/layout/vList2"/>
    <dgm:cxn modelId="{89453878-45D9-44F3-9306-92004761FF04}" type="presParOf" srcId="{353276AB-3896-4A69-AC60-B96336E3769B}" destId="{AF2E6713-332B-447A-9713-D0D336754A9D}" srcOrd="6" destOrd="0" presId="urn:microsoft.com/office/officeart/2005/8/layout/vList2"/>
    <dgm:cxn modelId="{81F4848B-4BA4-4F00-B7E4-319896E1CB16}" type="presParOf" srcId="{353276AB-3896-4A69-AC60-B96336E3769B}" destId="{3252C235-95F0-4499-902A-1DF06CA00B6D}" srcOrd="7" destOrd="0" presId="urn:microsoft.com/office/officeart/2005/8/layout/vList2"/>
    <dgm:cxn modelId="{5190AD4A-301E-4B59-BDF7-D83BB1F9264B}" type="presParOf" srcId="{353276AB-3896-4A69-AC60-B96336E3769B}" destId="{C2A2812E-99D8-4BFB-8EAC-36B5EAC6A211}" srcOrd="8" destOrd="0" presId="urn:microsoft.com/office/officeart/2005/8/layout/vList2"/>
    <dgm:cxn modelId="{829E0C77-6F52-49EF-B89C-780A4ABE52BA}" type="presParOf" srcId="{353276AB-3896-4A69-AC60-B96336E3769B}" destId="{A21B3637-D345-404F-8C34-F8E535B4529F}" srcOrd="9" destOrd="0" presId="urn:microsoft.com/office/officeart/2005/8/layout/vList2"/>
    <dgm:cxn modelId="{2371EA7E-C44C-451A-AAD0-77CEF3268532}" type="presParOf" srcId="{353276AB-3896-4A69-AC60-B96336E3769B}" destId="{43DB14EF-70B3-4D32-8DCB-21971521691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A0E465-DB1E-472A-99D9-B64B4C25677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EE59FA6-4501-4FB9-9941-B0D5E04EE2DB}">
      <dgm:prSet/>
      <dgm:spPr>
        <a:solidFill>
          <a:srgbClr val="B71234"/>
        </a:solidFill>
      </dgm:spPr>
      <dgm:t>
        <a:bodyPr/>
        <a:lstStyle/>
        <a:p>
          <a:r>
            <a:rPr lang="nl-NL" dirty="0">
              <a:latin typeface="Calibri" panose="020F0502020204030204" pitchFamily="34" charset="0"/>
              <a:cs typeface="Calibri" panose="020F0502020204030204" pitchFamily="34" charset="0"/>
            </a:rPr>
            <a:t>kerstgala</a:t>
          </a:r>
        </a:p>
      </dgm:t>
    </dgm:pt>
    <dgm:pt modelId="{22D1F643-59BD-4EE5-8F8C-175E0E2DA520}" type="parTrans" cxnId="{2F20BEA5-6B9A-4646-9893-C7967FC7C06C}">
      <dgm:prSet/>
      <dgm:spPr/>
      <dgm:t>
        <a:bodyPr/>
        <a:lstStyle/>
        <a:p>
          <a:endParaRPr lang="nl-NL"/>
        </a:p>
      </dgm:t>
    </dgm:pt>
    <dgm:pt modelId="{94F817B2-DE90-413E-99BB-85E6A6E25F1D}" type="sibTrans" cxnId="{2F20BEA5-6B9A-4646-9893-C7967FC7C06C}">
      <dgm:prSet/>
      <dgm:spPr/>
      <dgm:t>
        <a:bodyPr/>
        <a:lstStyle/>
        <a:p>
          <a:endParaRPr lang="nl-NL"/>
        </a:p>
      </dgm:t>
    </dgm:pt>
    <dgm:pt modelId="{418FB81C-40E8-48DB-A52D-7A255398B878}">
      <dgm:prSet/>
      <dgm:spPr>
        <a:solidFill>
          <a:srgbClr val="9C9100"/>
        </a:solidFill>
      </dgm:spPr>
      <dgm:t>
        <a:bodyPr/>
        <a:lstStyle/>
        <a:p>
          <a:r>
            <a:rPr lang="nl-NL" dirty="0">
              <a:latin typeface="Calibri" panose="020F0502020204030204" pitchFamily="34" charset="0"/>
              <a:cs typeface="Calibri" panose="020F0502020204030204" pitchFamily="34" charset="0"/>
            </a:rPr>
            <a:t>sportdagen</a:t>
          </a:r>
        </a:p>
      </dgm:t>
    </dgm:pt>
    <dgm:pt modelId="{0EBA65A5-7292-43EA-A73D-716F024E4F68}" type="parTrans" cxnId="{E16234A2-9D4A-4F33-B774-7C47ABD2E192}">
      <dgm:prSet/>
      <dgm:spPr/>
      <dgm:t>
        <a:bodyPr/>
        <a:lstStyle/>
        <a:p>
          <a:endParaRPr lang="nl-NL"/>
        </a:p>
      </dgm:t>
    </dgm:pt>
    <dgm:pt modelId="{4D2A4BAD-D4A0-4629-AEC5-B3DB393544E5}" type="sibTrans" cxnId="{E16234A2-9D4A-4F33-B774-7C47ABD2E192}">
      <dgm:prSet/>
      <dgm:spPr/>
      <dgm:t>
        <a:bodyPr/>
        <a:lstStyle/>
        <a:p>
          <a:endParaRPr lang="nl-NL"/>
        </a:p>
      </dgm:t>
    </dgm:pt>
    <dgm:pt modelId="{C5FC345D-66C4-4E4B-9C59-258EC0DECAFD}">
      <dgm:prSet/>
      <dgm:spPr>
        <a:solidFill>
          <a:srgbClr val="B71234"/>
        </a:solidFill>
      </dgm:spPr>
      <dgm:t>
        <a:bodyPr/>
        <a:lstStyle/>
        <a:p>
          <a:r>
            <a:rPr lang="nl-NL" dirty="0">
              <a:latin typeface="Calibri" panose="020F0502020204030204" pitchFamily="34" charset="0"/>
              <a:cs typeface="Calibri" panose="020F0502020204030204" pitchFamily="34" charset="0"/>
            </a:rPr>
            <a:t>buitenlandse reizen</a:t>
          </a:r>
        </a:p>
      </dgm:t>
    </dgm:pt>
    <dgm:pt modelId="{B45FF8D4-A428-4F61-B945-883E28E9E50C}" type="parTrans" cxnId="{23C71467-125D-46B1-8E65-4B534887057A}">
      <dgm:prSet/>
      <dgm:spPr/>
      <dgm:t>
        <a:bodyPr/>
        <a:lstStyle/>
        <a:p>
          <a:endParaRPr lang="nl-NL"/>
        </a:p>
      </dgm:t>
    </dgm:pt>
    <dgm:pt modelId="{7E123015-612F-4789-967C-E43C0CF6E574}" type="sibTrans" cxnId="{23C71467-125D-46B1-8E65-4B534887057A}">
      <dgm:prSet/>
      <dgm:spPr/>
      <dgm:t>
        <a:bodyPr/>
        <a:lstStyle/>
        <a:p>
          <a:endParaRPr lang="nl-NL"/>
        </a:p>
      </dgm:t>
    </dgm:pt>
    <dgm:pt modelId="{55F1D215-FAC9-46F6-A8F0-BCC5B4614A24}">
      <dgm:prSet/>
      <dgm:spPr>
        <a:solidFill>
          <a:srgbClr val="9C9100"/>
        </a:solidFill>
      </dgm:spPr>
      <dgm:t>
        <a:bodyPr/>
        <a:lstStyle/>
        <a:p>
          <a:r>
            <a:rPr lang="nl-NL" dirty="0" err="1">
              <a:latin typeface="Calibri" panose="020F0502020204030204" pitchFamily="34" charset="0"/>
              <a:cs typeface="Calibri" panose="020F0502020204030204" pitchFamily="34" charset="0"/>
            </a:rPr>
            <a:t>EconeUM</a:t>
          </a:r>
          <a:endParaRPr lang="nl-NL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453F24-E14C-4AE4-A4B4-EE26DA67DD4E}" type="sibTrans" cxnId="{9C81E8B3-2388-4BA6-882A-5FFAB65D25C3}">
      <dgm:prSet/>
      <dgm:spPr/>
      <dgm:t>
        <a:bodyPr/>
        <a:lstStyle/>
        <a:p>
          <a:endParaRPr lang="nl-NL"/>
        </a:p>
      </dgm:t>
    </dgm:pt>
    <dgm:pt modelId="{C811494E-3EB4-4B8A-8087-A24253DB89C8}" type="parTrans" cxnId="{9C81E8B3-2388-4BA6-882A-5FFAB65D25C3}">
      <dgm:prSet/>
      <dgm:spPr/>
      <dgm:t>
        <a:bodyPr/>
        <a:lstStyle/>
        <a:p>
          <a:endParaRPr lang="nl-NL"/>
        </a:p>
      </dgm:t>
    </dgm:pt>
    <dgm:pt modelId="{437BA6B1-8312-374F-AA73-04CFAB055754}">
      <dgm:prSet/>
      <dgm:spPr>
        <a:solidFill>
          <a:srgbClr val="B71234"/>
        </a:solidFill>
      </dgm:spPr>
      <dgm:t>
        <a:bodyPr/>
        <a:lstStyle/>
        <a:p>
          <a:r>
            <a:rPr lang="nl-NL" dirty="0">
              <a:latin typeface="Calibri" panose="020F0502020204030204" pitchFamily="34" charset="0"/>
              <a:cs typeface="Calibri" panose="020F0502020204030204" pitchFamily="34" charset="0"/>
            </a:rPr>
            <a:t>LSD</a:t>
          </a:r>
        </a:p>
      </dgm:t>
    </dgm:pt>
    <dgm:pt modelId="{C120AEC1-EB84-B941-81A9-9B1DD350ADAD}" type="parTrans" cxnId="{5C920101-5862-4545-8197-7A23810B349C}">
      <dgm:prSet/>
      <dgm:spPr/>
      <dgm:t>
        <a:bodyPr/>
        <a:lstStyle/>
        <a:p>
          <a:endParaRPr lang="nl-NL"/>
        </a:p>
      </dgm:t>
    </dgm:pt>
    <dgm:pt modelId="{BA2280F3-1B7B-8C40-889B-6E62F4CFF114}" type="sibTrans" cxnId="{5C920101-5862-4545-8197-7A23810B349C}">
      <dgm:prSet/>
      <dgm:spPr/>
      <dgm:t>
        <a:bodyPr/>
        <a:lstStyle/>
        <a:p>
          <a:endParaRPr lang="nl-NL"/>
        </a:p>
      </dgm:t>
    </dgm:pt>
    <dgm:pt modelId="{353276AB-3896-4A69-AC60-B96336E3769B}" type="pres">
      <dgm:prSet presAssocID="{40A0E465-DB1E-472A-99D9-B64B4C25677D}" presName="linear" presStyleCnt="0">
        <dgm:presLayoutVars>
          <dgm:animLvl val="lvl"/>
          <dgm:resizeHandles val="exact"/>
        </dgm:presLayoutVars>
      </dgm:prSet>
      <dgm:spPr/>
    </dgm:pt>
    <dgm:pt modelId="{50103D2D-6AB5-49E0-B31C-34859ACA3529}" type="pres">
      <dgm:prSet presAssocID="{6EE59FA6-4501-4FB9-9941-B0D5E04EE2D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6D6D4D2-7431-495D-A3B5-15430E9F93B9}" type="pres">
      <dgm:prSet presAssocID="{94F817B2-DE90-413E-99BB-85E6A6E25F1D}" presName="spacer" presStyleCnt="0"/>
      <dgm:spPr/>
    </dgm:pt>
    <dgm:pt modelId="{747AC4F0-55C5-475A-A810-A795AE620EA4}" type="pres">
      <dgm:prSet presAssocID="{418FB81C-40E8-48DB-A52D-7A255398B87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8447B45-FF0F-487E-8CB5-3620AAE471B4}" type="pres">
      <dgm:prSet presAssocID="{4D2A4BAD-D4A0-4629-AEC5-B3DB393544E5}" presName="spacer" presStyleCnt="0"/>
      <dgm:spPr/>
    </dgm:pt>
    <dgm:pt modelId="{AF2E6713-332B-447A-9713-D0D336754A9D}" type="pres">
      <dgm:prSet presAssocID="{C5FC345D-66C4-4E4B-9C59-258EC0DECAF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252C235-95F0-4499-902A-1DF06CA00B6D}" type="pres">
      <dgm:prSet presAssocID="{7E123015-612F-4789-967C-E43C0CF6E574}" presName="spacer" presStyleCnt="0"/>
      <dgm:spPr/>
    </dgm:pt>
    <dgm:pt modelId="{C2A2812E-99D8-4BFB-8EAC-36B5EAC6A211}" type="pres">
      <dgm:prSet presAssocID="{55F1D215-FAC9-46F6-A8F0-BCC5B4614A24}" presName="parentText" presStyleLbl="node1" presStyleIdx="3" presStyleCnt="5" custLinFactNeighborX="-45" custLinFactNeighborY="-17657">
        <dgm:presLayoutVars>
          <dgm:chMax val="0"/>
          <dgm:bulletEnabled val="1"/>
        </dgm:presLayoutVars>
      </dgm:prSet>
      <dgm:spPr/>
    </dgm:pt>
    <dgm:pt modelId="{17360F7F-9E3D-D441-B9AD-639052A09237}" type="pres">
      <dgm:prSet presAssocID="{61453F24-E14C-4AE4-A4B4-EE26DA67DD4E}" presName="spacer" presStyleCnt="0"/>
      <dgm:spPr/>
    </dgm:pt>
    <dgm:pt modelId="{06D3C9FE-FCE3-714C-92E1-6F120577A311}" type="pres">
      <dgm:prSet presAssocID="{437BA6B1-8312-374F-AA73-04CFAB05575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C920101-5862-4545-8197-7A23810B349C}" srcId="{40A0E465-DB1E-472A-99D9-B64B4C25677D}" destId="{437BA6B1-8312-374F-AA73-04CFAB055754}" srcOrd="4" destOrd="0" parTransId="{C120AEC1-EB84-B941-81A9-9B1DD350ADAD}" sibTransId="{BA2280F3-1B7B-8C40-889B-6E62F4CFF114}"/>
    <dgm:cxn modelId="{C40A8E0E-882D-4F6B-8166-086995D1193D}" type="presOf" srcId="{C5FC345D-66C4-4E4B-9C59-258EC0DECAFD}" destId="{AF2E6713-332B-447A-9713-D0D336754A9D}" srcOrd="0" destOrd="0" presId="urn:microsoft.com/office/officeart/2005/8/layout/vList2"/>
    <dgm:cxn modelId="{4FCE4C1D-D85B-4720-8900-B2913E32FACC}" type="presOf" srcId="{6EE59FA6-4501-4FB9-9941-B0D5E04EE2DB}" destId="{50103D2D-6AB5-49E0-B31C-34859ACA3529}" srcOrd="0" destOrd="0" presId="urn:microsoft.com/office/officeart/2005/8/layout/vList2"/>
    <dgm:cxn modelId="{57D0EA47-E2C5-41E3-9EE2-4B9B0D91228D}" type="presOf" srcId="{55F1D215-FAC9-46F6-A8F0-BCC5B4614A24}" destId="{C2A2812E-99D8-4BFB-8EAC-36B5EAC6A211}" srcOrd="0" destOrd="0" presId="urn:microsoft.com/office/officeart/2005/8/layout/vList2"/>
    <dgm:cxn modelId="{7530D055-E3A2-8043-B2D0-8A0BC5ABDA45}" type="presOf" srcId="{437BA6B1-8312-374F-AA73-04CFAB055754}" destId="{06D3C9FE-FCE3-714C-92E1-6F120577A311}" srcOrd="0" destOrd="0" presId="urn:microsoft.com/office/officeart/2005/8/layout/vList2"/>
    <dgm:cxn modelId="{23C71467-125D-46B1-8E65-4B534887057A}" srcId="{40A0E465-DB1E-472A-99D9-B64B4C25677D}" destId="{C5FC345D-66C4-4E4B-9C59-258EC0DECAFD}" srcOrd="2" destOrd="0" parTransId="{B45FF8D4-A428-4F61-B945-883E28E9E50C}" sibTransId="{7E123015-612F-4789-967C-E43C0CF6E574}"/>
    <dgm:cxn modelId="{DA6CB983-233D-4700-B659-FAB8F1A78852}" type="presOf" srcId="{418FB81C-40E8-48DB-A52D-7A255398B878}" destId="{747AC4F0-55C5-475A-A810-A795AE620EA4}" srcOrd="0" destOrd="0" presId="urn:microsoft.com/office/officeart/2005/8/layout/vList2"/>
    <dgm:cxn modelId="{185CBB97-C38E-405F-9CD5-9D1D5F98121D}" type="presOf" srcId="{40A0E465-DB1E-472A-99D9-B64B4C25677D}" destId="{353276AB-3896-4A69-AC60-B96336E3769B}" srcOrd="0" destOrd="0" presId="urn:microsoft.com/office/officeart/2005/8/layout/vList2"/>
    <dgm:cxn modelId="{E16234A2-9D4A-4F33-B774-7C47ABD2E192}" srcId="{40A0E465-DB1E-472A-99D9-B64B4C25677D}" destId="{418FB81C-40E8-48DB-A52D-7A255398B878}" srcOrd="1" destOrd="0" parTransId="{0EBA65A5-7292-43EA-A73D-716F024E4F68}" sibTransId="{4D2A4BAD-D4A0-4629-AEC5-B3DB393544E5}"/>
    <dgm:cxn modelId="{2F20BEA5-6B9A-4646-9893-C7967FC7C06C}" srcId="{40A0E465-DB1E-472A-99D9-B64B4C25677D}" destId="{6EE59FA6-4501-4FB9-9941-B0D5E04EE2DB}" srcOrd="0" destOrd="0" parTransId="{22D1F643-59BD-4EE5-8F8C-175E0E2DA520}" sibTransId="{94F817B2-DE90-413E-99BB-85E6A6E25F1D}"/>
    <dgm:cxn modelId="{9C81E8B3-2388-4BA6-882A-5FFAB65D25C3}" srcId="{40A0E465-DB1E-472A-99D9-B64B4C25677D}" destId="{55F1D215-FAC9-46F6-A8F0-BCC5B4614A24}" srcOrd="3" destOrd="0" parTransId="{C811494E-3EB4-4B8A-8087-A24253DB89C8}" sibTransId="{61453F24-E14C-4AE4-A4B4-EE26DA67DD4E}"/>
    <dgm:cxn modelId="{433235D6-8A3D-4CFE-8D7D-C739C02A3853}" type="presParOf" srcId="{353276AB-3896-4A69-AC60-B96336E3769B}" destId="{50103D2D-6AB5-49E0-B31C-34859ACA3529}" srcOrd="0" destOrd="0" presId="urn:microsoft.com/office/officeart/2005/8/layout/vList2"/>
    <dgm:cxn modelId="{E6B7FBAB-7DB7-43B6-9403-A532A9F3CFB7}" type="presParOf" srcId="{353276AB-3896-4A69-AC60-B96336E3769B}" destId="{A6D6D4D2-7431-495D-A3B5-15430E9F93B9}" srcOrd="1" destOrd="0" presId="urn:microsoft.com/office/officeart/2005/8/layout/vList2"/>
    <dgm:cxn modelId="{21C209AA-AEC5-4566-BF99-28BE83805799}" type="presParOf" srcId="{353276AB-3896-4A69-AC60-B96336E3769B}" destId="{747AC4F0-55C5-475A-A810-A795AE620EA4}" srcOrd="2" destOrd="0" presId="urn:microsoft.com/office/officeart/2005/8/layout/vList2"/>
    <dgm:cxn modelId="{8612DAD8-3D3B-45CF-A197-6D60B16CC5E6}" type="presParOf" srcId="{353276AB-3896-4A69-AC60-B96336E3769B}" destId="{18447B45-FF0F-487E-8CB5-3620AAE471B4}" srcOrd="3" destOrd="0" presId="urn:microsoft.com/office/officeart/2005/8/layout/vList2"/>
    <dgm:cxn modelId="{89453878-45D9-44F3-9306-92004761FF04}" type="presParOf" srcId="{353276AB-3896-4A69-AC60-B96336E3769B}" destId="{AF2E6713-332B-447A-9713-D0D336754A9D}" srcOrd="4" destOrd="0" presId="urn:microsoft.com/office/officeart/2005/8/layout/vList2"/>
    <dgm:cxn modelId="{81F4848B-4BA4-4F00-B7E4-319896E1CB16}" type="presParOf" srcId="{353276AB-3896-4A69-AC60-B96336E3769B}" destId="{3252C235-95F0-4499-902A-1DF06CA00B6D}" srcOrd="5" destOrd="0" presId="urn:microsoft.com/office/officeart/2005/8/layout/vList2"/>
    <dgm:cxn modelId="{5190AD4A-301E-4B59-BDF7-D83BB1F9264B}" type="presParOf" srcId="{353276AB-3896-4A69-AC60-B96336E3769B}" destId="{C2A2812E-99D8-4BFB-8EAC-36B5EAC6A211}" srcOrd="6" destOrd="0" presId="urn:microsoft.com/office/officeart/2005/8/layout/vList2"/>
    <dgm:cxn modelId="{055B464B-F914-604E-89E4-3C9583F812E3}" type="presParOf" srcId="{353276AB-3896-4A69-AC60-B96336E3769B}" destId="{17360F7F-9E3D-D441-B9AD-639052A09237}" srcOrd="7" destOrd="0" presId="urn:microsoft.com/office/officeart/2005/8/layout/vList2"/>
    <dgm:cxn modelId="{0A5ADDD7-964A-794A-A00B-AF4738BC71F5}" type="presParOf" srcId="{353276AB-3896-4A69-AC60-B96336E3769B}" destId="{06D3C9FE-FCE3-714C-92E1-6F120577A311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F26BA-3064-314D-8B91-D6DA045930F0}">
      <dsp:nvSpPr>
        <dsp:cNvPr id="0" name=""/>
        <dsp:cNvSpPr/>
      </dsp:nvSpPr>
      <dsp:spPr>
        <a:xfrm>
          <a:off x="82578" y="0"/>
          <a:ext cx="2090425" cy="1692000"/>
        </a:xfrm>
        <a:prstGeom prst="roundRect">
          <a:avLst>
            <a:gd name="adj" fmla="val 10000"/>
          </a:avLst>
        </a:prstGeom>
        <a:solidFill>
          <a:srgbClr val="9C91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warm </a:t>
          </a:r>
          <a:r>
            <a:rPr lang="en-US" sz="2400" b="1" kern="1200" dirty="0" err="1"/>
            <a:t>en</a:t>
          </a:r>
          <a:r>
            <a:rPr lang="en-US" sz="2400" b="1" kern="1200" dirty="0"/>
            <a:t> </a:t>
          </a:r>
          <a:r>
            <a:rPr lang="en-US" sz="2400" b="1" kern="1200" dirty="0" err="1"/>
            <a:t>veilig</a:t>
          </a:r>
          <a:r>
            <a:rPr lang="en-US" sz="2400" b="1" kern="1200" dirty="0"/>
            <a:t> </a:t>
          </a:r>
          <a:r>
            <a:rPr lang="en-US" sz="2400" b="1" kern="1200" dirty="0" err="1"/>
            <a:t>schoolklimaat</a:t>
          </a:r>
          <a:endParaRPr lang="en-US" sz="2400" b="1" kern="1200" dirty="0"/>
        </a:p>
      </dsp:txBody>
      <dsp:txXfrm>
        <a:off x="132135" y="49557"/>
        <a:ext cx="1991311" cy="1592886"/>
      </dsp:txXfrm>
    </dsp:sp>
    <dsp:sp modelId="{788D2D92-7109-CB45-8EFA-84F4B0FA615F}">
      <dsp:nvSpPr>
        <dsp:cNvPr id="0" name=""/>
        <dsp:cNvSpPr/>
      </dsp:nvSpPr>
      <dsp:spPr>
        <a:xfrm>
          <a:off x="2488950" y="0"/>
          <a:ext cx="2090425" cy="1692000"/>
        </a:xfrm>
        <a:prstGeom prst="roundRect">
          <a:avLst>
            <a:gd name="adj" fmla="val 10000"/>
          </a:avLst>
        </a:prstGeom>
        <a:solidFill>
          <a:srgbClr val="9C91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/>
            <a:t>duidelijkheid</a:t>
          </a:r>
          <a:r>
            <a:rPr lang="en-US" sz="2400" b="1" kern="1200" dirty="0"/>
            <a:t> </a:t>
          </a:r>
          <a:r>
            <a:rPr lang="en-US" sz="2400" b="1" kern="1200" dirty="0" err="1"/>
            <a:t>en</a:t>
          </a:r>
          <a:r>
            <a:rPr lang="en-US" sz="2400" b="1" kern="1200" dirty="0"/>
            <a:t> </a:t>
          </a:r>
          <a:r>
            <a:rPr lang="en-US" sz="2400" b="1" kern="1200" dirty="0" err="1"/>
            <a:t>structuur</a:t>
          </a:r>
          <a:endParaRPr lang="en-US" sz="2400" b="1" kern="1200" dirty="0"/>
        </a:p>
      </dsp:txBody>
      <dsp:txXfrm>
        <a:off x="2538507" y="49557"/>
        <a:ext cx="1991311" cy="1592886"/>
      </dsp:txXfrm>
    </dsp:sp>
    <dsp:sp modelId="{3939494F-CE4A-AB4A-B24C-C3A1C6DEA05B}">
      <dsp:nvSpPr>
        <dsp:cNvPr id="0" name=""/>
        <dsp:cNvSpPr/>
      </dsp:nvSpPr>
      <dsp:spPr>
        <a:xfrm>
          <a:off x="4893573" y="0"/>
          <a:ext cx="2090425" cy="1692000"/>
        </a:xfrm>
        <a:prstGeom prst="roundRect">
          <a:avLst>
            <a:gd name="adj" fmla="val 10000"/>
          </a:avLst>
        </a:prstGeom>
        <a:solidFill>
          <a:srgbClr val="9C91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400" b="1" kern="1200" dirty="0"/>
            <a:t>veel  aandacht voor jou en voor elkaar</a:t>
          </a:r>
          <a:endParaRPr lang="en-US" sz="2400" b="1" kern="1200" dirty="0"/>
        </a:p>
      </dsp:txBody>
      <dsp:txXfrm>
        <a:off x="4943130" y="49557"/>
        <a:ext cx="1991311" cy="15928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8D36A-B3DB-4C82-9627-C308F904FBED}">
      <dsp:nvSpPr>
        <dsp:cNvPr id="0" name=""/>
        <dsp:cNvSpPr/>
      </dsp:nvSpPr>
      <dsp:spPr>
        <a:xfrm>
          <a:off x="1096201" y="59054"/>
          <a:ext cx="755440" cy="75544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D41FA19-FDDA-4639-9AC5-F6A849C5F4B0}">
      <dsp:nvSpPr>
        <dsp:cNvPr id="0" name=""/>
        <dsp:cNvSpPr/>
      </dsp:nvSpPr>
      <dsp:spPr>
        <a:xfrm>
          <a:off x="1254843" y="217696"/>
          <a:ext cx="438155" cy="438155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55DA89-DCE1-4B8A-9EBF-ABBB0527695F}">
      <dsp:nvSpPr>
        <dsp:cNvPr id="0" name=""/>
        <dsp:cNvSpPr/>
      </dsp:nvSpPr>
      <dsp:spPr>
        <a:xfrm>
          <a:off x="2013521" y="59054"/>
          <a:ext cx="1780680" cy="75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1" kern="1200">
              <a:latin typeface="Bahnschrift" panose="020B0502040204020203" pitchFamily="34" charset="0"/>
            </a:rPr>
            <a:t>nadruk op reguliere lessen</a:t>
          </a:r>
          <a:endParaRPr lang="en-US" sz="1800" b="1" kern="1200" dirty="0">
            <a:latin typeface="Bahnschrift" panose="020B0502040204020203" pitchFamily="34" charset="0"/>
          </a:endParaRPr>
        </a:p>
      </dsp:txBody>
      <dsp:txXfrm>
        <a:off x="2013521" y="59054"/>
        <a:ext cx="1780680" cy="755440"/>
      </dsp:txXfrm>
    </dsp:sp>
    <dsp:sp modelId="{7874FD8B-12DF-4260-9C10-7449135B69E9}">
      <dsp:nvSpPr>
        <dsp:cNvPr id="0" name=""/>
        <dsp:cNvSpPr/>
      </dsp:nvSpPr>
      <dsp:spPr>
        <a:xfrm>
          <a:off x="4104472" y="59054"/>
          <a:ext cx="755440" cy="75544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5A60FF-24C3-4CF2-BCF8-C6B2F1C4C690}">
      <dsp:nvSpPr>
        <dsp:cNvPr id="0" name=""/>
        <dsp:cNvSpPr/>
      </dsp:nvSpPr>
      <dsp:spPr>
        <a:xfrm>
          <a:off x="4263114" y="217696"/>
          <a:ext cx="438155" cy="438155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54B9AB-EA3D-4775-B951-C0CFB355AD1B}">
      <dsp:nvSpPr>
        <dsp:cNvPr id="0" name=""/>
        <dsp:cNvSpPr/>
      </dsp:nvSpPr>
      <dsp:spPr>
        <a:xfrm>
          <a:off x="5021792" y="59054"/>
          <a:ext cx="1780680" cy="75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1" kern="1200" dirty="0">
              <a:latin typeface="Bahnschrift" panose="020B0502040204020203" pitchFamily="34" charset="0"/>
            </a:rPr>
            <a:t>werken aan een stevige basis</a:t>
          </a:r>
          <a:endParaRPr lang="en-US" sz="1800" b="1" kern="1200" dirty="0">
            <a:latin typeface="Bahnschrift" panose="020B0502040204020203" pitchFamily="34" charset="0"/>
          </a:endParaRPr>
        </a:p>
      </dsp:txBody>
      <dsp:txXfrm>
        <a:off x="5021792" y="59054"/>
        <a:ext cx="1780680" cy="755440"/>
      </dsp:txXfrm>
    </dsp:sp>
    <dsp:sp modelId="{374AE7F8-917B-461A-A592-BDE31D68FDD4}">
      <dsp:nvSpPr>
        <dsp:cNvPr id="0" name=""/>
        <dsp:cNvSpPr/>
      </dsp:nvSpPr>
      <dsp:spPr>
        <a:xfrm>
          <a:off x="1096201" y="1428665"/>
          <a:ext cx="755440" cy="75544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278CE23-2792-45AD-9D7D-B041813A3D39}">
      <dsp:nvSpPr>
        <dsp:cNvPr id="0" name=""/>
        <dsp:cNvSpPr/>
      </dsp:nvSpPr>
      <dsp:spPr>
        <a:xfrm>
          <a:off x="1254843" y="1587307"/>
          <a:ext cx="438155" cy="438155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F14EAD-D8C4-401C-856C-F55B23BF2FBE}">
      <dsp:nvSpPr>
        <dsp:cNvPr id="0" name=""/>
        <dsp:cNvSpPr/>
      </dsp:nvSpPr>
      <dsp:spPr>
        <a:xfrm>
          <a:off x="2013521" y="1428665"/>
          <a:ext cx="1780680" cy="75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1" kern="1200" dirty="0">
              <a:latin typeface="Bahnschrift" panose="020B0502040204020203" pitchFamily="34" charset="0"/>
            </a:rPr>
            <a:t>LOB </a:t>
          </a:r>
          <a:r>
            <a:rPr lang="nl-NL" sz="1400" b="1" kern="1200" dirty="0">
              <a:latin typeface="Bahnschrift" panose="020B0502040204020203" pitchFamily="34" charset="0"/>
            </a:rPr>
            <a:t>(loopbaanoriëntatie en begeleiding)</a:t>
          </a:r>
          <a:endParaRPr lang="en-US" sz="1400" b="1" kern="1200" dirty="0">
            <a:latin typeface="Bahnschrift" panose="020B0502040204020203" pitchFamily="34" charset="0"/>
          </a:endParaRPr>
        </a:p>
      </dsp:txBody>
      <dsp:txXfrm>
        <a:off x="2013521" y="1428665"/>
        <a:ext cx="1780680" cy="755440"/>
      </dsp:txXfrm>
    </dsp:sp>
    <dsp:sp modelId="{E23CBFF3-EDFC-4561-A543-34A468520397}">
      <dsp:nvSpPr>
        <dsp:cNvPr id="0" name=""/>
        <dsp:cNvSpPr/>
      </dsp:nvSpPr>
      <dsp:spPr>
        <a:xfrm>
          <a:off x="4104472" y="1457825"/>
          <a:ext cx="755440" cy="75544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BD75F9C-E231-4E62-8A70-501BD2E2E60A}">
      <dsp:nvSpPr>
        <dsp:cNvPr id="0" name=""/>
        <dsp:cNvSpPr/>
      </dsp:nvSpPr>
      <dsp:spPr>
        <a:xfrm>
          <a:off x="4263114" y="1587307"/>
          <a:ext cx="438155" cy="438155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706152-679E-44A5-8F29-FC58223240F1}">
      <dsp:nvSpPr>
        <dsp:cNvPr id="0" name=""/>
        <dsp:cNvSpPr/>
      </dsp:nvSpPr>
      <dsp:spPr>
        <a:xfrm>
          <a:off x="5021792" y="1428665"/>
          <a:ext cx="1780680" cy="75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1" kern="1200">
              <a:latin typeface="Bahnschrift" panose="020B0502040204020203" pitchFamily="34" charset="0"/>
            </a:rPr>
            <a:t>buitenschoolse activiteiten</a:t>
          </a:r>
          <a:endParaRPr lang="en-US" sz="1800" b="1" kern="1200" dirty="0">
            <a:latin typeface="Bahnschrift" panose="020B0502040204020203" pitchFamily="34" charset="0"/>
          </a:endParaRPr>
        </a:p>
      </dsp:txBody>
      <dsp:txXfrm>
        <a:off x="5021792" y="1428665"/>
        <a:ext cx="1780680" cy="755440"/>
      </dsp:txXfrm>
    </dsp:sp>
    <dsp:sp modelId="{5426330B-5134-4ED1-90EE-67E36C11233A}">
      <dsp:nvSpPr>
        <dsp:cNvPr id="0" name=""/>
        <dsp:cNvSpPr/>
      </dsp:nvSpPr>
      <dsp:spPr>
        <a:xfrm>
          <a:off x="1096201" y="2798276"/>
          <a:ext cx="755440" cy="75544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20A0D95-92FD-483D-91C3-FB31D8238C91}">
      <dsp:nvSpPr>
        <dsp:cNvPr id="0" name=""/>
        <dsp:cNvSpPr/>
      </dsp:nvSpPr>
      <dsp:spPr>
        <a:xfrm>
          <a:off x="1254843" y="2956919"/>
          <a:ext cx="438155" cy="438155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95541F-EB97-4425-8684-511B7DC78F1A}">
      <dsp:nvSpPr>
        <dsp:cNvPr id="0" name=""/>
        <dsp:cNvSpPr/>
      </dsp:nvSpPr>
      <dsp:spPr>
        <a:xfrm>
          <a:off x="2013521" y="2798276"/>
          <a:ext cx="1780680" cy="75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1" kern="1200">
              <a:latin typeface="Bahnschrift" panose="020B0502040204020203" pitchFamily="34" charset="0"/>
            </a:rPr>
            <a:t>veel aandacht voor creatieve vakken en sport</a:t>
          </a:r>
          <a:endParaRPr lang="en-US" sz="1800" b="1" kern="1200" dirty="0">
            <a:latin typeface="Bahnschrift" panose="020B0502040204020203" pitchFamily="34" charset="0"/>
          </a:endParaRPr>
        </a:p>
      </dsp:txBody>
      <dsp:txXfrm>
        <a:off x="2013521" y="2798276"/>
        <a:ext cx="1780680" cy="755440"/>
      </dsp:txXfrm>
    </dsp:sp>
    <dsp:sp modelId="{097E3D15-B069-46F8-87A4-E04881DCDD17}">
      <dsp:nvSpPr>
        <dsp:cNvPr id="0" name=""/>
        <dsp:cNvSpPr/>
      </dsp:nvSpPr>
      <dsp:spPr>
        <a:xfrm>
          <a:off x="4104472" y="2798276"/>
          <a:ext cx="755440" cy="755440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F51E91-32FD-4268-84BE-E0BD68C4B9DD}">
      <dsp:nvSpPr>
        <dsp:cNvPr id="0" name=""/>
        <dsp:cNvSpPr/>
      </dsp:nvSpPr>
      <dsp:spPr>
        <a:xfrm>
          <a:off x="4263114" y="2956919"/>
          <a:ext cx="438155" cy="438155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F13AC7-4D3D-4734-AD18-EA5216E85EF3}">
      <dsp:nvSpPr>
        <dsp:cNvPr id="0" name=""/>
        <dsp:cNvSpPr/>
      </dsp:nvSpPr>
      <dsp:spPr>
        <a:xfrm>
          <a:off x="5021792" y="2798276"/>
          <a:ext cx="1780680" cy="755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b="1" kern="1200" dirty="0">
              <a:latin typeface="Bahnschrift" panose="020B0502040204020203" pitchFamily="34" charset="0"/>
            </a:rPr>
            <a:t>extra ondersteuning voor Nederlands en wiskunde</a:t>
          </a:r>
          <a:endParaRPr lang="en-US" sz="1800" b="1" kern="1200" dirty="0">
            <a:latin typeface="Bahnschrift" panose="020B0502040204020203" pitchFamily="34" charset="0"/>
          </a:endParaRPr>
        </a:p>
      </dsp:txBody>
      <dsp:txXfrm>
        <a:off x="5021792" y="2798276"/>
        <a:ext cx="1780680" cy="7554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176384-35FF-4564-9040-6C55EFF250AF}">
      <dsp:nvSpPr>
        <dsp:cNvPr id="0" name=""/>
        <dsp:cNvSpPr/>
      </dsp:nvSpPr>
      <dsp:spPr>
        <a:xfrm>
          <a:off x="0" y="284365"/>
          <a:ext cx="3003315" cy="455715"/>
        </a:xfrm>
        <a:prstGeom prst="roundRect">
          <a:avLst/>
        </a:prstGeom>
        <a:solidFill>
          <a:srgbClr val="9C91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latin typeface="Calibri" panose="020F0502020204030204" pitchFamily="34" charset="0"/>
              <a:cs typeface="Calibri" panose="020F0502020204030204" pitchFamily="34" charset="0"/>
            </a:rPr>
            <a:t>cabaret</a:t>
          </a:r>
        </a:p>
      </dsp:txBody>
      <dsp:txXfrm>
        <a:off x="22246" y="306611"/>
        <a:ext cx="2958823" cy="411223"/>
      </dsp:txXfrm>
    </dsp:sp>
    <dsp:sp modelId="{50103D2D-6AB5-49E0-B31C-34859ACA3529}">
      <dsp:nvSpPr>
        <dsp:cNvPr id="0" name=""/>
        <dsp:cNvSpPr/>
      </dsp:nvSpPr>
      <dsp:spPr>
        <a:xfrm>
          <a:off x="0" y="783721"/>
          <a:ext cx="3003315" cy="455715"/>
        </a:xfrm>
        <a:prstGeom prst="roundRect">
          <a:avLst/>
        </a:prstGeom>
        <a:solidFill>
          <a:srgbClr val="B712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latin typeface="Calibri" panose="020F0502020204030204" pitchFamily="34" charset="0"/>
              <a:cs typeface="Calibri" panose="020F0502020204030204" pitchFamily="34" charset="0"/>
            </a:rPr>
            <a:t>schoolband </a:t>
          </a:r>
        </a:p>
      </dsp:txBody>
      <dsp:txXfrm>
        <a:off x="22246" y="805967"/>
        <a:ext cx="2958823" cy="411223"/>
      </dsp:txXfrm>
    </dsp:sp>
    <dsp:sp modelId="{747AC4F0-55C5-475A-A810-A795AE620EA4}">
      <dsp:nvSpPr>
        <dsp:cNvPr id="0" name=""/>
        <dsp:cNvSpPr/>
      </dsp:nvSpPr>
      <dsp:spPr>
        <a:xfrm>
          <a:off x="0" y="1294156"/>
          <a:ext cx="3003315" cy="455715"/>
        </a:xfrm>
        <a:prstGeom prst="roundRect">
          <a:avLst/>
        </a:prstGeom>
        <a:solidFill>
          <a:srgbClr val="9C91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latin typeface="Calibri" panose="020F0502020204030204" pitchFamily="34" charset="0"/>
              <a:cs typeface="Calibri" panose="020F0502020204030204" pitchFamily="34" charset="0"/>
            </a:rPr>
            <a:t>tekenen als examenvak</a:t>
          </a:r>
        </a:p>
      </dsp:txBody>
      <dsp:txXfrm>
        <a:off x="22246" y="1316402"/>
        <a:ext cx="2958823" cy="411223"/>
      </dsp:txXfrm>
    </dsp:sp>
    <dsp:sp modelId="{AF2E6713-332B-447A-9713-D0D336754A9D}">
      <dsp:nvSpPr>
        <dsp:cNvPr id="0" name=""/>
        <dsp:cNvSpPr/>
      </dsp:nvSpPr>
      <dsp:spPr>
        <a:xfrm>
          <a:off x="0" y="1804591"/>
          <a:ext cx="3003315" cy="455715"/>
        </a:xfrm>
        <a:prstGeom prst="roundRect">
          <a:avLst/>
        </a:prstGeom>
        <a:solidFill>
          <a:srgbClr val="B712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latin typeface="Calibri" panose="020F0502020204030204" pitchFamily="34" charset="0"/>
              <a:cs typeface="Calibri" panose="020F0502020204030204" pitchFamily="34" charset="0"/>
            </a:rPr>
            <a:t>Global Exploration</a:t>
          </a:r>
        </a:p>
      </dsp:txBody>
      <dsp:txXfrm>
        <a:off x="22246" y="1826837"/>
        <a:ext cx="2958823" cy="411223"/>
      </dsp:txXfrm>
    </dsp:sp>
    <dsp:sp modelId="{C2A2812E-99D8-4BFB-8EAC-36B5EAC6A211}">
      <dsp:nvSpPr>
        <dsp:cNvPr id="0" name=""/>
        <dsp:cNvSpPr/>
      </dsp:nvSpPr>
      <dsp:spPr>
        <a:xfrm>
          <a:off x="0" y="2315026"/>
          <a:ext cx="3003315" cy="455715"/>
        </a:xfrm>
        <a:prstGeom prst="roundRect">
          <a:avLst/>
        </a:prstGeom>
        <a:solidFill>
          <a:srgbClr val="9C91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latin typeface="Calibri" panose="020F0502020204030204" pitchFamily="34" charset="0"/>
              <a:cs typeface="Calibri" panose="020F0502020204030204" pitchFamily="34" charset="0"/>
            </a:rPr>
            <a:t>Model European </a:t>
          </a:r>
          <a:r>
            <a:rPr lang="nl-NL" sz="1900" kern="1200" dirty="0" err="1">
              <a:latin typeface="Calibri" panose="020F0502020204030204" pitchFamily="34" charset="0"/>
              <a:cs typeface="Calibri" panose="020F0502020204030204" pitchFamily="34" charset="0"/>
            </a:rPr>
            <a:t>Parliament</a:t>
          </a:r>
          <a:endParaRPr lang="nl-NL" sz="19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246" y="2337272"/>
        <a:ext cx="2958823" cy="411223"/>
      </dsp:txXfrm>
    </dsp:sp>
    <dsp:sp modelId="{43DB14EF-70B3-4D32-8DCB-219715216915}">
      <dsp:nvSpPr>
        <dsp:cNvPr id="0" name=""/>
        <dsp:cNvSpPr/>
      </dsp:nvSpPr>
      <dsp:spPr>
        <a:xfrm>
          <a:off x="0" y="2825461"/>
          <a:ext cx="3003315" cy="455715"/>
        </a:xfrm>
        <a:prstGeom prst="roundRect">
          <a:avLst/>
        </a:prstGeom>
        <a:solidFill>
          <a:srgbClr val="B712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>
              <a:latin typeface="Calibri" panose="020F0502020204030204" pitchFamily="34" charset="0"/>
              <a:cs typeface="Calibri" panose="020F0502020204030204" pitchFamily="34" charset="0"/>
            </a:rPr>
            <a:t>Cambridge en Goethe</a:t>
          </a:r>
        </a:p>
      </dsp:txBody>
      <dsp:txXfrm>
        <a:off x="22246" y="2847707"/>
        <a:ext cx="2958823" cy="4112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03D2D-6AB5-49E0-B31C-34859ACA3529}">
      <dsp:nvSpPr>
        <dsp:cNvPr id="0" name=""/>
        <dsp:cNvSpPr/>
      </dsp:nvSpPr>
      <dsp:spPr>
        <a:xfrm>
          <a:off x="0" y="2723"/>
          <a:ext cx="3003315" cy="647595"/>
        </a:xfrm>
        <a:prstGeom prst="roundRect">
          <a:avLst/>
        </a:prstGeom>
        <a:solidFill>
          <a:srgbClr val="B712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>
              <a:latin typeface="Calibri" panose="020F0502020204030204" pitchFamily="34" charset="0"/>
              <a:cs typeface="Calibri" panose="020F0502020204030204" pitchFamily="34" charset="0"/>
            </a:rPr>
            <a:t>kerstgala</a:t>
          </a:r>
        </a:p>
      </dsp:txBody>
      <dsp:txXfrm>
        <a:off x="31613" y="34336"/>
        <a:ext cx="2940089" cy="584369"/>
      </dsp:txXfrm>
    </dsp:sp>
    <dsp:sp modelId="{747AC4F0-55C5-475A-A810-A795AE620EA4}">
      <dsp:nvSpPr>
        <dsp:cNvPr id="0" name=""/>
        <dsp:cNvSpPr/>
      </dsp:nvSpPr>
      <dsp:spPr>
        <a:xfrm>
          <a:off x="0" y="728078"/>
          <a:ext cx="3003315" cy="647595"/>
        </a:xfrm>
        <a:prstGeom prst="roundRect">
          <a:avLst/>
        </a:prstGeom>
        <a:solidFill>
          <a:srgbClr val="9C91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>
              <a:latin typeface="Calibri" panose="020F0502020204030204" pitchFamily="34" charset="0"/>
              <a:cs typeface="Calibri" panose="020F0502020204030204" pitchFamily="34" charset="0"/>
            </a:rPr>
            <a:t>sportdagen</a:t>
          </a:r>
        </a:p>
      </dsp:txBody>
      <dsp:txXfrm>
        <a:off x="31613" y="759691"/>
        <a:ext cx="2940089" cy="584369"/>
      </dsp:txXfrm>
    </dsp:sp>
    <dsp:sp modelId="{AF2E6713-332B-447A-9713-D0D336754A9D}">
      <dsp:nvSpPr>
        <dsp:cNvPr id="0" name=""/>
        <dsp:cNvSpPr/>
      </dsp:nvSpPr>
      <dsp:spPr>
        <a:xfrm>
          <a:off x="0" y="1453433"/>
          <a:ext cx="3003315" cy="647595"/>
        </a:xfrm>
        <a:prstGeom prst="roundRect">
          <a:avLst/>
        </a:prstGeom>
        <a:solidFill>
          <a:srgbClr val="B712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>
              <a:latin typeface="Calibri" panose="020F0502020204030204" pitchFamily="34" charset="0"/>
              <a:cs typeface="Calibri" panose="020F0502020204030204" pitchFamily="34" charset="0"/>
            </a:rPr>
            <a:t>buitenlandse reizen</a:t>
          </a:r>
        </a:p>
      </dsp:txBody>
      <dsp:txXfrm>
        <a:off x="31613" y="1485046"/>
        <a:ext cx="2940089" cy="584369"/>
      </dsp:txXfrm>
    </dsp:sp>
    <dsp:sp modelId="{C2A2812E-99D8-4BFB-8EAC-36B5EAC6A211}">
      <dsp:nvSpPr>
        <dsp:cNvPr id="0" name=""/>
        <dsp:cNvSpPr/>
      </dsp:nvSpPr>
      <dsp:spPr>
        <a:xfrm>
          <a:off x="0" y="2165058"/>
          <a:ext cx="3003315" cy="647595"/>
        </a:xfrm>
        <a:prstGeom prst="roundRect">
          <a:avLst/>
        </a:prstGeom>
        <a:solidFill>
          <a:srgbClr val="9C91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 err="1">
              <a:latin typeface="Calibri" panose="020F0502020204030204" pitchFamily="34" charset="0"/>
              <a:cs typeface="Calibri" panose="020F0502020204030204" pitchFamily="34" charset="0"/>
            </a:rPr>
            <a:t>EconeUM</a:t>
          </a:r>
          <a:endParaRPr lang="nl-NL" sz="27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1613" y="2196671"/>
        <a:ext cx="2940089" cy="584369"/>
      </dsp:txXfrm>
    </dsp:sp>
    <dsp:sp modelId="{06D3C9FE-FCE3-714C-92E1-6F120577A311}">
      <dsp:nvSpPr>
        <dsp:cNvPr id="0" name=""/>
        <dsp:cNvSpPr/>
      </dsp:nvSpPr>
      <dsp:spPr>
        <a:xfrm>
          <a:off x="0" y="2904143"/>
          <a:ext cx="3003315" cy="647595"/>
        </a:xfrm>
        <a:prstGeom prst="roundRect">
          <a:avLst/>
        </a:prstGeom>
        <a:solidFill>
          <a:srgbClr val="B7123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>
              <a:latin typeface="Calibri" panose="020F0502020204030204" pitchFamily="34" charset="0"/>
              <a:cs typeface="Calibri" panose="020F0502020204030204" pitchFamily="34" charset="0"/>
            </a:rPr>
            <a:t>LSD</a:t>
          </a:r>
        </a:p>
      </dsp:txBody>
      <dsp:txXfrm>
        <a:off x="31613" y="2935756"/>
        <a:ext cx="2940089" cy="5843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5ADDC-57EE-48A3-8D9A-5EE854E10D6E}" type="datetimeFigureOut">
              <a:rPr lang="nl-NL" smtClean="0"/>
              <a:t>13-01-2025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DE438-EDD9-4B34-AEE3-812E6E4849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9649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DE438-EDD9-4B34-AEE3-812E6E48491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1058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Mantel: samen delen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DE438-EDD9-4B34-AEE3-812E6E48491E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0256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DE438-EDD9-4B34-AEE3-812E6E48491E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0135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DE438-EDD9-4B34-AEE3-812E6E48491E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82098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Er is meer mogelijk dan dat lijkt. Een BFC-</a:t>
            </a:r>
            <a:r>
              <a:rPr lang="nl-NL" dirty="0" err="1"/>
              <a:t>ll</a:t>
            </a:r>
            <a:r>
              <a:rPr lang="nl-NL" dirty="0"/>
              <a:t> met een N-profiel met </a:t>
            </a:r>
            <a:r>
              <a:rPr lang="nl-NL" dirty="0" err="1"/>
              <a:t>wisA</a:t>
            </a:r>
            <a:r>
              <a:rPr lang="nl-NL" dirty="0"/>
              <a:t> en </a:t>
            </a:r>
            <a:r>
              <a:rPr lang="nl-NL" dirty="0" err="1"/>
              <a:t>inf</a:t>
            </a:r>
            <a:r>
              <a:rPr lang="nl-NL" dirty="0"/>
              <a:t> kan bij ons naar N&amp;G aangezien </a:t>
            </a:r>
            <a:r>
              <a:rPr lang="nl-NL" dirty="0" err="1"/>
              <a:t>inf</a:t>
            </a:r>
            <a:r>
              <a:rPr lang="nl-NL" dirty="0"/>
              <a:t> dan als </a:t>
            </a:r>
            <a:r>
              <a:rPr lang="nl-NL" dirty="0" err="1"/>
              <a:t>wensvak</a:t>
            </a:r>
            <a:r>
              <a:rPr lang="nl-NL" dirty="0"/>
              <a:t> worden gezet, enz. Maatwerk wordt geleverd.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DE438-EDD9-4B34-AEE3-812E6E48491E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6680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2DE438-EDD9-4B34-AEE3-812E6E48491E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6890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F7C12-BC99-42C8-A480-842BF8875121}" type="datetime1">
              <a:rPr lang="nl-NL" smtClean="0"/>
              <a:t>13-01-2025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432B-0E54-4A1B-B2A2-494AEDDD3D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8817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13215-6B00-406A-93C4-6033B4B6B6E2}" type="datetime1">
              <a:rPr lang="nl-NL" smtClean="0"/>
              <a:t>13-01-2025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432B-0E54-4A1B-B2A2-494AEDDD3D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8063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6641E-1EB1-4610-B7CC-40526536293C}" type="datetime1">
              <a:rPr lang="nl-NL" smtClean="0"/>
              <a:t>13-01-2025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432B-0E54-4A1B-B2A2-494AEDDD3D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0483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2012E-D40B-468B-8719-5E589DB6164E}" type="datetime1">
              <a:rPr lang="nl-NL" smtClean="0"/>
              <a:t>13-01-2025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432B-0E54-4A1B-B2A2-494AEDDD3D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043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64DC3-4E65-48D9-8BCB-B5F6AFF4015C}" type="datetime1">
              <a:rPr lang="nl-NL" smtClean="0"/>
              <a:t>13-01-2025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432B-0E54-4A1B-B2A2-494AEDDD3D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225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06338-F180-42F8-8598-F709EC30E359}" type="datetime1">
              <a:rPr lang="nl-NL" smtClean="0"/>
              <a:t>13-01-2025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432B-0E54-4A1B-B2A2-494AEDDD3D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076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F427-9440-41FC-83B0-6D185F0665B5}" type="datetime1">
              <a:rPr lang="nl-NL" smtClean="0"/>
              <a:t>13-01-2025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432B-0E54-4A1B-B2A2-494AEDDD3D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8436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768FF-4D02-4A24-8D2A-3A09B1503F27}" type="datetime1">
              <a:rPr lang="nl-NL" smtClean="0"/>
              <a:t>13-01-2025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432B-0E54-4A1B-B2A2-494AEDDD3D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490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6AE7-CAAD-4AB8-87F5-01DFC8816AD6}" type="datetime1">
              <a:rPr lang="nl-NL" smtClean="0"/>
              <a:t>13-01-2025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432B-0E54-4A1B-B2A2-494AEDDD3D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95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36CC3-53D1-4640-B793-F805AEFAB221}" type="datetime1">
              <a:rPr lang="nl-NL" smtClean="0"/>
              <a:t>13-01-2025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432B-0E54-4A1B-B2A2-494AEDDD3D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3651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E1CC-1432-4C6C-B542-C96D22F2022B}" type="datetime1">
              <a:rPr lang="nl-NL" smtClean="0"/>
              <a:t>13-01-2025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7432B-0E54-4A1B-B2A2-494AEDDD3D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8383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D2733-0CEA-421D-83D4-255FAFB6BC9A}" type="datetime1">
              <a:rPr lang="nl-NL" smtClean="0"/>
              <a:t>13-01-2025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7432B-0E54-4A1B-B2A2-494AEDDD3D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45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6.png"/><Relationship Id="rId7" Type="http://schemas.openxmlformats.org/officeDocument/2006/relationships/diagramQuickStyle" Target="../diagrams/quickStyle3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18.jpeg"/><Relationship Id="rId5" Type="http://schemas.openxmlformats.org/officeDocument/2006/relationships/diagramData" Target="../diagrams/data3.xml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21.png"/><Relationship Id="rId4" Type="http://schemas.openxmlformats.org/officeDocument/2006/relationships/diagramData" Target="../diagrams/data4.xml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E6D26042-D4D8-5B75-899C-F0E22AFCE6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5C35AD7-9CB6-C32B-6D05-ABBB181F8016}"/>
              </a:ext>
            </a:extLst>
          </p:cNvPr>
          <p:cNvSpPr txBox="1"/>
          <p:nvPr/>
        </p:nvSpPr>
        <p:spPr>
          <a:xfrm>
            <a:off x="600892" y="4838991"/>
            <a:ext cx="73568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chemeClr val="bg1"/>
                </a:solidFill>
                <a:latin typeface="Calibri" panose="020F0502020204030204" pitchFamily="34" charset="0"/>
                <a:ea typeface="Source Sans Pro" panose="020F0502020204030204" pitchFamily="34" charset="0"/>
                <a:cs typeface="Calibri" panose="020F0502020204030204" pitchFamily="34" charset="0"/>
              </a:rPr>
              <a:t>Welkom op het</a:t>
            </a:r>
          </a:p>
          <a:p>
            <a:r>
              <a:rPr lang="nl-NL" sz="4400" b="1" dirty="0">
                <a:solidFill>
                  <a:schemeClr val="bg1"/>
                </a:solidFill>
                <a:latin typeface="Calibri" panose="020F0502020204030204" pitchFamily="34" charset="0"/>
                <a:ea typeface="Source Sans Pro" panose="020F0502020204030204" pitchFamily="34" charset="0"/>
                <a:cs typeface="Calibri" panose="020F0502020204030204" pitchFamily="34" charset="0"/>
              </a:rPr>
              <a:t>Sint-Maartenscollege</a:t>
            </a:r>
          </a:p>
        </p:txBody>
      </p:sp>
    </p:spTree>
    <p:extLst>
      <p:ext uri="{BB962C8B-B14F-4D97-AF65-F5344CB8AC3E}">
        <p14:creationId xmlns:p14="http://schemas.microsoft.com/office/powerpoint/2010/main" val="1214418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een fotobeschrijving beschikbaar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6" r="1"/>
          <a:stretch/>
        </p:blipFill>
        <p:spPr bwMode="auto">
          <a:xfrm>
            <a:off x="7833545" y="688489"/>
            <a:ext cx="4751973" cy="565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7EE6098-E26C-25AE-17F2-B32088D4C7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124" name="Tekstvak 16">
            <a:extLst>
              <a:ext uri="{FF2B5EF4-FFF2-40B4-BE49-F238E27FC236}">
                <a16:creationId xmlns:a16="http://schemas.microsoft.com/office/drawing/2014/main" id="{5D26CCF9-4B40-D2BE-890A-28FEB75E38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4376164"/>
              </p:ext>
            </p:extLst>
          </p:nvPr>
        </p:nvGraphicFramePr>
        <p:xfrm>
          <a:off x="393519" y="2681530"/>
          <a:ext cx="6983999" cy="169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3" name="Tekstvak 12">
            <a:extLst>
              <a:ext uri="{FF2B5EF4-FFF2-40B4-BE49-F238E27FC236}">
                <a16:creationId xmlns:a16="http://schemas.microsoft.com/office/drawing/2014/main" id="{8F19BF27-BE37-2A36-B31E-EF031F37171A}"/>
              </a:ext>
            </a:extLst>
          </p:cNvPr>
          <p:cNvSpPr txBox="1"/>
          <p:nvPr/>
        </p:nvSpPr>
        <p:spPr>
          <a:xfrm>
            <a:off x="1227452" y="441668"/>
            <a:ext cx="6262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Waar staat het SMC voor?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7B3A8DB4-DBD4-9B7E-881C-FE5477448EB7}"/>
              </a:ext>
            </a:extLst>
          </p:cNvPr>
          <p:cNvSpPr txBox="1"/>
          <p:nvPr/>
        </p:nvSpPr>
        <p:spPr>
          <a:xfrm>
            <a:off x="1227452" y="6416332"/>
            <a:ext cx="626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Welkom op het Sint-Maartenscollege</a:t>
            </a:r>
          </a:p>
        </p:txBody>
      </p:sp>
      <p:cxnSp>
        <p:nvCxnSpPr>
          <p:cNvPr id="4" name="Rechte verbindingslijn met pijl 3"/>
          <p:cNvCxnSpPr/>
          <p:nvPr/>
        </p:nvCxnSpPr>
        <p:spPr>
          <a:xfrm flipV="1">
            <a:off x="7084513" y="4324738"/>
            <a:ext cx="964381" cy="82511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ep 10"/>
          <p:cNvGrpSpPr/>
          <p:nvPr/>
        </p:nvGrpSpPr>
        <p:grpSpPr>
          <a:xfrm rot="20666430">
            <a:off x="5342721" y="4993946"/>
            <a:ext cx="1645053" cy="946044"/>
            <a:chOff x="2488950" y="0"/>
            <a:chExt cx="2090425" cy="1692000"/>
          </a:xfrm>
        </p:grpSpPr>
        <p:sp>
          <p:nvSpPr>
            <p:cNvPr id="12" name="Afgeronde rechthoek 11"/>
            <p:cNvSpPr/>
            <p:nvPr/>
          </p:nvSpPr>
          <p:spPr>
            <a:xfrm>
              <a:off x="2488950" y="0"/>
              <a:ext cx="2090425" cy="1692000"/>
            </a:xfrm>
            <a:prstGeom prst="roundRect">
              <a:avLst>
                <a:gd name="adj" fmla="val 10000"/>
              </a:avLst>
            </a:prstGeom>
            <a:solidFill>
              <a:srgbClr val="9C91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14" name="Afgeronde rechthoek 4"/>
            <p:cNvSpPr txBox="1"/>
            <p:nvPr/>
          </p:nvSpPr>
          <p:spPr>
            <a:xfrm>
              <a:off x="2538507" y="49557"/>
              <a:ext cx="1991311" cy="1592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B7123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 err="1">
                  <a:solidFill>
                    <a:srgbClr val="B71234"/>
                  </a:solidFill>
                </a:rPr>
                <a:t>Sint</a:t>
              </a:r>
              <a:r>
                <a:rPr lang="en-US" sz="1600" b="1" dirty="0">
                  <a:solidFill>
                    <a:srgbClr val="B71234"/>
                  </a:solidFill>
                </a:rPr>
                <a:t>-Maarten!</a:t>
              </a:r>
              <a:endParaRPr lang="en-US" sz="1600" b="1" kern="1200" dirty="0">
                <a:solidFill>
                  <a:srgbClr val="B7123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815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744F8D6-EEFD-997B-3C3A-53A054128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F48875C1-0428-8AF7-233B-42DAA78BAC1C}"/>
              </a:ext>
            </a:extLst>
          </p:cNvPr>
          <p:cNvSpPr txBox="1"/>
          <p:nvPr/>
        </p:nvSpPr>
        <p:spPr>
          <a:xfrm>
            <a:off x="2057400" y="502920"/>
            <a:ext cx="512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Waar staat het SMC voor?</a:t>
            </a:r>
          </a:p>
        </p:txBody>
      </p:sp>
      <p:graphicFrame>
        <p:nvGraphicFramePr>
          <p:cNvPr id="10" name="Tekstvak 16">
            <a:extLst>
              <a:ext uri="{FF2B5EF4-FFF2-40B4-BE49-F238E27FC236}">
                <a16:creationId xmlns:a16="http://schemas.microsoft.com/office/drawing/2014/main" id="{54A9C083-AEC9-B78D-31A0-2C2236B56A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2099133"/>
              </p:ext>
            </p:extLst>
          </p:nvPr>
        </p:nvGraphicFramePr>
        <p:xfrm>
          <a:off x="139338" y="2041451"/>
          <a:ext cx="7898674" cy="3612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7990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7091" y="669458"/>
            <a:ext cx="4104910" cy="574687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50E5AD1-7EAB-FBC6-01E0-30485286A2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8F19BF27-BE37-2A36-B31E-EF031F37171A}"/>
              </a:ext>
            </a:extLst>
          </p:cNvPr>
          <p:cNvSpPr txBox="1"/>
          <p:nvPr/>
        </p:nvSpPr>
        <p:spPr>
          <a:xfrm>
            <a:off x="1227452" y="595987"/>
            <a:ext cx="6262008" cy="52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20"/>
              </a:lnSpc>
            </a:pPr>
            <a:r>
              <a:rPr lang="nl-NL" sz="3600" dirty="0">
                <a:solidFill>
                  <a:schemeClr val="bg1"/>
                </a:solidFill>
              </a:rPr>
              <a:t>Extra activiteiten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7B3A8DB4-DBD4-9B7E-881C-FE5477448EB7}"/>
              </a:ext>
            </a:extLst>
          </p:cNvPr>
          <p:cNvSpPr txBox="1"/>
          <p:nvPr/>
        </p:nvSpPr>
        <p:spPr>
          <a:xfrm>
            <a:off x="1227452" y="6416332"/>
            <a:ext cx="626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Welkom op het Sint-Maartenscollege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B031199-B05D-2026-0AF9-522208BA8B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8901862"/>
              </p:ext>
            </p:extLst>
          </p:nvPr>
        </p:nvGraphicFramePr>
        <p:xfrm>
          <a:off x="1356498" y="2193195"/>
          <a:ext cx="3003316" cy="3554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" name="Afbeelding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5420" y="4093029"/>
            <a:ext cx="2213028" cy="2097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Afbeelding 9" descr="Afbeeldingsresultaat voor cAMBRIDGE ENGLISH">
            <a:extLst>
              <a:ext uri="{FF2B5EF4-FFF2-40B4-BE49-F238E27FC236}">
                <a16:creationId xmlns:a16="http://schemas.microsoft.com/office/drawing/2014/main" id="{795529D5-0EFC-C345-9DBC-63A288496BEA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300" y="1901035"/>
            <a:ext cx="2151530" cy="1976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88401" y="1849284"/>
            <a:ext cx="1471204" cy="14666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12854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50E5AD1-7EAB-FBC6-01E0-30485286A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00" y="0"/>
            <a:ext cx="12192000" cy="685800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8F19BF27-BE37-2A36-B31E-EF031F37171A}"/>
              </a:ext>
            </a:extLst>
          </p:cNvPr>
          <p:cNvSpPr txBox="1"/>
          <p:nvPr/>
        </p:nvSpPr>
        <p:spPr>
          <a:xfrm>
            <a:off x="1227452" y="574596"/>
            <a:ext cx="6262008" cy="522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20"/>
              </a:lnSpc>
            </a:pPr>
            <a:r>
              <a:rPr lang="nl-NL" sz="3600" dirty="0">
                <a:solidFill>
                  <a:schemeClr val="bg1"/>
                </a:solidFill>
              </a:rPr>
              <a:t>Extra activiteiten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7B3A8DB4-DBD4-9B7E-881C-FE5477448EB7}"/>
              </a:ext>
            </a:extLst>
          </p:cNvPr>
          <p:cNvSpPr txBox="1"/>
          <p:nvPr/>
        </p:nvSpPr>
        <p:spPr>
          <a:xfrm>
            <a:off x="1227452" y="6416332"/>
            <a:ext cx="626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Welkom op het Sint-Maartenscollege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CB031199-B05D-2026-0AF9-522208BA8B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6488794"/>
              </p:ext>
            </p:extLst>
          </p:nvPr>
        </p:nvGraphicFramePr>
        <p:xfrm>
          <a:off x="1356498" y="2193195"/>
          <a:ext cx="3003316" cy="3554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Afbeelding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3921" y="66939"/>
            <a:ext cx="2584158" cy="1453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2192D904-F879-CE65-3317-B32F62766E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30612" y="2873733"/>
            <a:ext cx="3195304" cy="26802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9159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5C308682-C8A7-0AA2-F322-BD33014DD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00" y="0"/>
            <a:ext cx="12192000" cy="6858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E2968D4-9133-A0C9-DDBC-F2A79EC70F86}"/>
              </a:ext>
            </a:extLst>
          </p:cNvPr>
          <p:cNvSpPr txBox="1"/>
          <p:nvPr/>
        </p:nvSpPr>
        <p:spPr>
          <a:xfrm>
            <a:off x="1226917" y="532435"/>
            <a:ext cx="5532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Profielkeuze</a:t>
            </a:r>
          </a:p>
        </p:txBody>
      </p:sp>
      <p:graphicFrame>
        <p:nvGraphicFramePr>
          <p:cNvPr id="12" name="Tabel 11">
            <a:extLst>
              <a:ext uri="{FF2B5EF4-FFF2-40B4-BE49-F238E27FC236}">
                <a16:creationId xmlns:a16="http://schemas.microsoft.com/office/drawing/2014/main" id="{2A79E009-8DB4-1ED3-6293-34050533D34E}"/>
              </a:ext>
            </a:extLst>
          </p:cNvPr>
          <p:cNvGraphicFramePr>
            <a:graphicFrameLocks noGrp="1"/>
          </p:cNvGraphicFramePr>
          <p:nvPr/>
        </p:nvGraphicFramePr>
        <p:xfrm>
          <a:off x="2068070" y="1646519"/>
          <a:ext cx="8055860" cy="47095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5586">
                  <a:extLst>
                    <a:ext uri="{9D8B030D-6E8A-4147-A177-3AD203B41FA5}">
                      <a16:colId xmlns:a16="http://schemas.microsoft.com/office/drawing/2014/main" val="1165958708"/>
                    </a:ext>
                  </a:extLst>
                </a:gridCol>
                <a:gridCol w="805586">
                  <a:extLst>
                    <a:ext uri="{9D8B030D-6E8A-4147-A177-3AD203B41FA5}">
                      <a16:colId xmlns:a16="http://schemas.microsoft.com/office/drawing/2014/main" val="4138871325"/>
                    </a:ext>
                  </a:extLst>
                </a:gridCol>
                <a:gridCol w="805586">
                  <a:extLst>
                    <a:ext uri="{9D8B030D-6E8A-4147-A177-3AD203B41FA5}">
                      <a16:colId xmlns:a16="http://schemas.microsoft.com/office/drawing/2014/main" val="2130454824"/>
                    </a:ext>
                  </a:extLst>
                </a:gridCol>
                <a:gridCol w="805586">
                  <a:extLst>
                    <a:ext uri="{9D8B030D-6E8A-4147-A177-3AD203B41FA5}">
                      <a16:colId xmlns:a16="http://schemas.microsoft.com/office/drawing/2014/main" val="1451294012"/>
                    </a:ext>
                  </a:extLst>
                </a:gridCol>
                <a:gridCol w="805586">
                  <a:extLst>
                    <a:ext uri="{9D8B030D-6E8A-4147-A177-3AD203B41FA5}">
                      <a16:colId xmlns:a16="http://schemas.microsoft.com/office/drawing/2014/main" val="939341063"/>
                    </a:ext>
                  </a:extLst>
                </a:gridCol>
                <a:gridCol w="805586">
                  <a:extLst>
                    <a:ext uri="{9D8B030D-6E8A-4147-A177-3AD203B41FA5}">
                      <a16:colId xmlns:a16="http://schemas.microsoft.com/office/drawing/2014/main" val="2860133235"/>
                    </a:ext>
                  </a:extLst>
                </a:gridCol>
                <a:gridCol w="805586">
                  <a:extLst>
                    <a:ext uri="{9D8B030D-6E8A-4147-A177-3AD203B41FA5}">
                      <a16:colId xmlns:a16="http://schemas.microsoft.com/office/drawing/2014/main" val="2066703382"/>
                    </a:ext>
                  </a:extLst>
                </a:gridCol>
                <a:gridCol w="805586">
                  <a:extLst>
                    <a:ext uri="{9D8B030D-6E8A-4147-A177-3AD203B41FA5}">
                      <a16:colId xmlns:a16="http://schemas.microsoft.com/office/drawing/2014/main" val="2591540990"/>
                    </a:ext>
                  </a:extLst>
                </a:gridCol>
                <a:gridCol w="805586">
                  <a:extLst>
                    <a:ext uri="{9D8B030D-6E8A-4147-A177-3AD203B41FA5}">
                      <a16:colId xmlns:a16="http://schemas.microsoft.com/office/drawing/2014/main" val="843319771"/>
                    </a:ext>
                  </a:extLst>
                </a:gridCol>
                <a:gridCol w="805586">
                  <a:extLst>
                    <a:ext uri="{9D8B030D-6E8A-4147-A177-3AD203B41FA5}">
                      <a16:colId xmlns:a16="http://schemas.microsoft.com/office/drawing/2014/main" val="622923007"/>
                    </a:ext>
                  </a:extLst>
                </a:gridCol>
              </a:tblGrid>
              <a:tr h="259471"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800">
                          <a:effectLst/>
                        </a:rPr>
                        <a:t>Profiel Natuur &amp; Techniek</a:t>
                      </a: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       `    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800">
                          <a:effectLst/>
                        </a:rPr>
                        <a:t>Profiel Natuur &amp; Gezondheid</a:t>
                      </a: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       `    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800">
                          <a:effectLst/>
                        </a:rPr>
                        <a:t>Profiel Economie &amp; Maatschappij</a:t>
                      </a: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       `    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800">
                          <a:effectLst/>
                        </a:rPr>
                        <a:t>Profiel Cultuur &amp; Maatschappij</a:t>
                      </a: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       `    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0197919"/>
                  </a:ext>
                </a:extLst>
              </a:tr>
              <a:tr h="1035754"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Gemeen-schappelijk deel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pPr marL="114300" indent="-114300"/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 anchor="ctr"/>
                </a:tc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r>
                        <a:rPr lang="en-IE" sz="800">
                          <a:effectLst/>
                        </a:rPr>
                        <a:t>DUTL </a:t>
                      </a:r>
                      <a:r>
                        <a:rPr lang="en-IE" sz="800" baseline="-25000">
                          <a:effectLst/>
                        </a:rPr>
                        <a:t>of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IE" sz="800">
                          <a:effectLst/>
                        </a:rPr>
                        <a:t>FATL </a:t>
                      </a:r>
                      <a:r>
                        <a:rPr lang="en-IE" sz="800" baseline="-25000">
                          <a:effectLst/>
                        </a:rPr>
                        <a:t>of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IE" sz="800">
                          <a:effectLst/>
                        </a:rPr>
                        <a:t>NETL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IE" sz="800">
                          <a:effectLst/>
                        </a:rPr>
                        <a:t>ENTL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nl-NL" sz="800">
                          <a:effectLst/>
                        </a:rPr>
                        <a:t>CKV</a:t>
                      </a:r>
                    </a:p>
                    <a:p>
                      <a:r>
                        <a:rPr lang="nl-NL" sz="800">
                          <a:effectLst/>
                        </a:rPr>
                        <a:t>MAAT</a:t>
                      </a:r>
                    </a:p>
                    <a:p>
                      <a:r>
                        <a:rPr lang="nl-NL" sz="800">
                          <a:effectLst/>
                        </a:rPr>
                        <a:t>LO</a:t>
                      </a:r>
                    </a:p>
                    <a:p>
                      <a:r>
                        <a:rPr lang="nl-NL" sz="800">
                          <a:effectLst/>
                        </a:rPr>
                        <a:t>LOB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`  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r>
                        <a:rPr lang="en-IE" sz="800">
                          <a:effectLst/>
                        </a:rPr>
                        <a:t>DUTL </a:t>
                      </a:r>
                      <a:r>
                        <a:rPr lang="en-IE" sz="800" baseline="-25000">
                          <a:effectLst/>
                        </a:rPr>
                        <a:t>of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IE" sz="800">
                          <a:effectLst/>
                        </a:rPr>
                        <a:t>FATL </a:t>
                      </a:r>
                      <a:r>
                        <a:rPr lang="en-IE" sz="800" baseline="-25000">
                          <a:effectLst/>
                        </a:rPr>
                        <a:t>of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US" sz="800">
                          <a:effectLst/>
                        </a:rPr>
                        <a:t>NETL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US" sz="800">
                          <a:effectLst/>
                        </a:rPr>
                        <a:t>ENTL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nl-NL" sz="800">
                          <a:effectLst/>
                        </a:rPr>
                        <a:t>CKV</a:t>
                      </a:r>
                    </a:p>
                    <a:p>
                      <a:r>
                        <a:rPr lang="nl-NL" sz="800">
                          <a:effectLst/>
                        </a:rPr>
                        <a:t>MAAT</a:t>
                      </a:r>
                    </a:p>
                    <a:p>
                      <a:r>
                        <a:rPr lang="nl-NL" sz="800">
                          <a:effectLst/>
                        </a:rPr>
                        <a:t>LO</a:t>
                      </a:r>
                    </a:p>
                    <a:p>
                      <a:r>
                        <a:rPr lang="nl-NL" sz="800">
                          <a:effectLst/>
                        </a:rPr>
                        <a:t>LOB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`  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r>
                        <a:rPr lang="en-IE" sz="800">
                          <a:effectLst/>
                        </a:rPr>
                        <a:t>DUTL </a:t>
                      </a:r>
                      <a:r>
                        <a:rPr lang="en-IE" sz="800" baseline="-25000">
                          <a:effectLst/>
                        </a:rPr>
                        <a:t>of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IE" sz="800">
                          <a:effectLst/>
                        </a:rPr>
                        <a:t>FATL </a:t>
                      </a:r>
                      <a:r>
                        <a:rPr lang="en-IE" sz="800" baseline="-25000">
                          <a:effectLst/>
                        </a:rPr>
                        <a:t>of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US" sz="800">
                          <a:effectLst/>
                        </a:rPr>
                        <a:t>NETL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US" sz="800">
                          <a:effectLst/>
                        </a:rPr>
                        <a:t>ENTL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nl-NL" sz="800">
                          <a:effectLst/>
                        </a:rPr>
                        <a:t>CKV</a:t>
                      </a:r>
                    </a:p>
                    <a:p>
                      <a:r>
                        <a:rPr lang="nl-NL" sz="800">
                          <a:effectLst/>
                        </a:rPr>
                        <a:t>MAAT</a:t>
                      </a:r>
                    </a:p>
                    <a:p>
                      <a:r>
                        <a:rPr lang="nl-NL" sz="800">
                          <a:effectLst/>
                        </a:rPr>
                        <a:t>LO</a:t>
                      </a:r>
                    </a:p>
                    <a:p>
                      <a:r>
                        <a:rPr lang="nl-NL" sz="800">
                          <a:effectLst/>
                        </a:rPr>
                        <a:t>LOB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`  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r>
                        <a:rPr lang="en-IE" sz="800">
                          <a:effectLst/>
                        </a:rPr>
                        <a:t>DUTL </a:t>
                      </a:r>
                      <a:r>
                        <a:rPr lang="en-IE" sz="800" baseline="-25000">
                          <a:effectLst/>
                        </a:rPr>
                        <a:t>of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IE" sz="800">
                          <a:effectLst/>
                        </a:rPr>
                        <a:t>FATL </a:t>
                      </a:r>
                      <a:r>
                        <a:rPr lang="en-IE" sz="800" baseline="-25000">
                          <a:effectLst/>
                        </a:rPr>
                        <a:t>of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US" sz="800">
                          <a:effectLst/>
                        </a:rPr>
                        <a:t>NETL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US" sz="800">
                          <a:effectLst/>
                        </a:rPr>
                        <a:t>ENTL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nl-NL" sz="800">
                          <a:effectLst/>
                        </a:rPr>
                        <a:t>CKV</a:t>
                      </a:r>
                    </a:p>
                    <a:p>
                      <a:r>
                        <a:rPr lang="nl-NL" sz="800">
                          <a:effectLst/>
                        </a:rPr>
                        <a:t>MAAT</a:t>
                      </a:r>
                    </a:p>
                    <a:p>
                      <a:r>
                        <a:rPr lang="nl-NL" sz="800">
                          <a:effectLst/>
                        </a:rPr>
                        <a:t>LO</a:t>
                      </a:r>
                    </a:p>
                    <a:p>
                      <a:r>
                        <a:rPr lang="nl-NL" sz="800">
                          <a:effectLst/>
                        </a:rPr>
                        <a:t>LOB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`  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extLst>
                  <a:ext uri="{0D108BD9-81ED-4DB2-BD59-A6C34878D82A}">
                    <a16:rowId xmlns:a16="http://schemas.microsoft.com/office/drawing/2014/main" val="1053334567"/>
                  </a:ext>
                </a:extLst>
              </a:tr>
              <a:tr h="460335">
                <a:tc rowSpan="7"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Profielvakken</a:t>
                      </a:r>
                      <a:r>
                        <a:rPr lang="nl-NL" sz="600">
                          <a:effectLst/>
                        </a:rPr>
                        <a:t>*5</a:t>
                      </a:r>
                      <a:r>
                        <a:rPr lang="nl-NL" sz="800">
                          <a:effectLst/>
                        </a:rPr>
                        <a:t> + 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r>
                        <a:rPr lang="nl-NL" sz="800">
                          <a:effectLst/>
                        </a:rPr>
                        <a:t>keuze-examenvak (=verplicht vrije deel)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 anchor="ctr"/>
                </a:tc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r>
                        <a:rPr lang="nl-NL" sz="800">
                          <a:effectLst/>
                        </a:rPr>
                        <a:t>verplichte profielvakken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WISB</a:t>
                      </a:r>
                    </a:p>
                    <a:p>
                      <a:r>
                        <a:rPr lang="nl-NL" sz="800">
                          <a:effectLst/>
                        </a:rPr>
                        <a:t>NAT</a:t>
                      </a:r>
                    </a:p>
                    <a:p>
                      <a:r>
                        <a:rPr lang="nl-NL" sz="800">
                          <a:effectLst/>
                        </a:rPr>
                        <a:t>SCHK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>
                          <a:effectLst/>
                        </a:rPr>
                        <a:t>   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effectLst/>
                        </a:rPr>
                        <a:t>WISA </a:t>
                      </a:r>
                      <a:r>
                        <a:rPr lang="en-GB" sz="800" baseline="-25000">
                          <a:effectLst/>
                        </a:rPr>
                        <a:t>of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WISB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BIOL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SCHK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en-GB" sz="600">
                          <a:effectLst/>
                        </a:rPr>
                        <a:t>     </a:t>
                      </a:r>
                      <a:r>
                        <a:rPr lang="nl-NL" sz="600">
                          <a:effectLst/>
                        </a:rPr>
                        <a:t>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r>
                        <a:rPr lang="en-GB" sz="800">
                          <a:effectLst/>
                        </a:rPr>
                        <a:t>WISA </a:t>
                      </a:r>
                      <a:r>
                        <a:rPr lang="en-GB" sz="800" baseline="-25000">
                          <a:effectLst/>
                        </a:rPr>
                        <a:t>of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WISB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GES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ECON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en-GB" sz="600">
                          <a:effectLst/>
                        </a:rPr>
                        <a:t>     </a:t>
                      </a:r>
                      <a:r>
                        <a:rPr lang="nl-NL" sz="600">
                          <a:effectLst/>
                        </a:rPr>
                        <a:t>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WISA </a:t>
                      </a:r>
                      <a:r>
                        <a:rPr lang="fr-FR" sz="800" baseline="-25000">
                          <a:effectLst/>
                        </a:rPr>
                        <a:t>of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US" sz="800">
                          <a:effectLst/>
                        </a:rPr>
                        <a:t>WISC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US" sz="800">
                          <a:effectLst/>
                        </a:rPr>
                        <a:t>GES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US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en-GB" sz="600">
                          <a:effectLst/>
                        </a:rPr>
                        <a:t>     </a:t>
                      </a:r>
                      <a:r>
                        <a:rPr lang="nl-NL" sz="600">
                          <a:effectLst/>
                        </a:rPr>
                        <a:t>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` 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extLst>
                  <a:ext uri="{0D108BD9-81ED-4DB2-BD59-A6C34878D82A}">
                    <a16:rowId xmlns:a16="http://schemas.microsoft.com/office/drawing/2014/main" val="1413762885"/>
                  </a:ext>
                </a:extLst>
              </a:tr>
              <a:tr h="11508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800">
                          <a:effectLst/>
                        </a:rPr>
                        <a:t>2 kiezen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800">
                          <a:effectLst/>
                        </a:rPr>
                        <a:t>2 kiezen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800">
                          <a:effectLst/>
                        </a:rPr>
                        <a:t>2 kiezen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800">
                          <a:effectLst/>
                        </a:rPr>
                        <a:t>3 kiezen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5336252"/>
                  </a:ext>
                </a:extLst>
              </a:tr>
              <a:tr h="11508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r>
                        <a:rPr lang="nl-NL" sz="800">
                          <a:effectLst/>
                        </a:rPr>
                        <a:t>profiel-keuzevak</a:t>
                      </a:r>
                    </a:p>
                    <a:p>
                      <a:r>
                        <a:rPr lang="nl-NL" sz="800">
                          <a:effectLst/>
                        </a:rPr>
                        <a:t>+ </a:t>
                      </a:r>
                    </a:p>
                    <a:p>
                      <a:r>
                        <a:rPr lang="nl-NL" sz="800">
                          <a:effectLst/>
                        </a:rPr>
                        <a:t>keuze-examenvak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 rowSpan="4">
                  <a:txBody>
                    <a:bodyPr/>
                    <a:lstStyle/>
                    <a:p>
                      <a:r>
                        <a:rPr lang="en-GB" sz="800">
                          <a:effectLst/>
                        </a:rPr>
                        <a:t>NL&amp;T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WISD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IN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BIOL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O&amp;O</a:t>
                      </a:r>
                      <a:r>
                        <a:rPr lang="nl-NL" sz="600">
                          <a:effectLst/>
                        </a:rPr>
                        <a:t>*4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en-GB" sz="600">
                          <a:effectLst/>
                        </a:rPr>
                        <a:t>     </a:t>
                      </a:r>
                      <a:r>
                        <a:rPr lang="nl-NL" sz="600">
                          <a:effectLst/>
                        </a:rPr>
                        <a:t>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en-GB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en-GB" sz="600">
                          <a:effectLst/>
                        </a:rPr>
                        <a:t>     </a:t>
                      </a:r>
                      <a:r>
                        <a:rPr lang="nl-NL" sz="600">
                          <a:effectLst/>
                        </a:rPr>
                        <a:t>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` 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nl-NL" sz="7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 rowSpan="4"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NL&amp;T</a:t>
                      </a:r>
                    </a:p>
                    <a:p>
                      <a:r>
                        <a:rPr lang="nl-NL" sz="800">
                          <a:effectLst/>
                        </a:rPr>
                        <a:t>AK</a:t>
                      </a:r>
                    </a:p>
                    <a:p>
                      <a:r>
                        <a:rPr lang="nl-NL" sz="800">
                          <a:effectLst/>
                        </a:rPr>
                        <a:t>ECON</a:t>
                      </a:r>
                    </a:p>
                    <a:p>
                      <a:r>
                        <a:rPr lang="nl-NL" sz="800">
                          <a:effectLst/>
                        </a:rPr>
                        <a:t>NAT</a:t>
                      </a:r>
                    </a:p>
                    <a:p>
                      <a:r>
                        <a:rPr lang="nl-NL" sz="800">
                          <a:effectLst/>
                        </a:rPr>
                        <a:t>O&amp;O</a:t>
                      </a:r>
                      <a:r>
                        <a:rPr lang="nl-NL" sz="600">
                          <a:effectLst/>
                        </a:rPr>
                        <a:t>*4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en-GB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en-GB" sz="600">
                          <a:effectLst/>
                        </a:rPr>
                        <a:t>     </a:t>
                      </a:r>
                      <a:r>
                        <a:rPr lang="nl-NL" sz="600">
                          <a:effectLst/>
                        </a:rPr>
                        <a:t>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 rowSpan="4">
                  <a:txBody>
                    <a:bodyPr/>
                    <a:lstStyle/>
                    <a:p>
                      <a:r>
                        <a:rPr lang="en-GB" sz="800">
                          <a:effectLst/>
                        </a:rPr>
                        <a:t>BECO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AK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MAW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DUTL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GB" sz="800">
                          <a:effectLst/>
                        </a:rPr>
                        <a:t>FATL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en-US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GB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en-GB" sz="600">
                          <a:effectLst/>
                        </a:rPr>
                        <a:t>     </a:t>
                      </a:r>
                      <a:r>
                        <a:rPr lang="nl-NL" sz="600">
                          <a:effectLst/>
                        </a:rPr>
                        <a:t>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en-GB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en-GB" sz="600">
                          <a:effectLst/>
                        </a:rPr>
                        <a:t>     </a:t>
                      </a:r>
                      <a:r>
                        <a:rPr lang="nl-NL" sz="600">
                          <a:effectLst/>
                        </a:rPr>
                        <a:t>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en-GB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en-GB" sz="600">
                          <a:effectLst/>
                        </a:rPr>
                        <a:t>     </a:t>
                      </a:r>
                      <a:r>
                        <a:rPr lang="nl-NL" sz="600">
                          <a:effectLst/>
                        </a:rPr>
                        <a:t>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en-GB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800">
                          <a:effectLst/>
                        </a:rPr>
                        <a:t>Minimaal 1 maatschappijvak </a:t>
                      </a:r>
                      <a:r>
                        <a:rPr lang="nl-NL" sz="600">
                          <a:effectLst/>
                        </a:rPr>
                        <a:t>*1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310968"/>
                  </a:ext>
                </a:extLst>
              </a:tr>
              <a:tr h="345251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ECON</a:t>
                      </a:r>
                      <a:r>
                        <a:rPr lang="nl-NL" sz="600">
                          <a:effectLst/>
                        </a:rPr>
                        <a:t>*3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nl-NL" sz="800">
                          <a:effectLst/>
                        </a:rPr>
                        <a:t>AK</a:t>
                      </a:r>
                    </a:p>
                    <a:p>
                      <a:r>
                        <a:rPr lang="nl-NL" sz="800">
                          <a:effectLst/>
                        </a:rPr>
                        <a:t>MAW</a:t>
                      </a:r>
                      <a:r>
                        <a:rPr lang="nl-NL" sz="600">
                          <a:effectLst/>
                        </a:rPr>
                        <a:t> 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en-GB" sz="600">
                          <a:effectLst/>
                        </a:rPr>
                        <a:t>     </a:t>
                      </a:r>
                      <a:r>
                        <a:rPr lang="nl-NL" sz="600">
                          <a:effectLst/>
                        </a:rPr>
                        <a:t>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en-GB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en-GB" sz="600">
                          <a:effectLst/>
                        </a:rPr>
                        <a:t>     </a:t>
                      </a:r>
                      <a:r>
                        <a:rPr lang="nl-NL" sz="600">
                          <a:effectLst/>
                        </a:rPr>
                        <a:t>` 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extLst>
                  <a:ext uri="{0D108BD9-81ED-4DB2-BD59-A6C34878D82A}">
                    <a16:rowId xmlns:a16="http://schemas.microsoft.com/office/drawing/2014/main" val="4014538539"/>
                  </a:ext>
                </a:extLst>
              </a:tr>
              <a:tr h="11508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sz="800">
                          <a:effectLst/>
                        </a:rPr>
                        <a:t>Minimaal 1 cultuurvak </a:t>
                      </a:r>
                      <a:r>
                        <a:rPr lang="nl-NL" sz="600">
                          <a:effectLst/>
                        </a:rPr>
                        <a:t>*1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808251"/>
                  </a:ext>
                </a:extLst>
              </a:tr>
              <a:tr h="575419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DUTL</a:t>
                      </a:r>
                    </a:p>
                    <a:p>
                      <a:r>
                        <a:rPr lang="nl-NL" sz="800">
                          <a:effectLst/>
                        </a:rPr>
                        <a:t>FATL</a:t>
                      </a:r>
                    </a:p>
                    <a:p>
                      <a:r>
                        <a:rPr lang="de-DE" sz="800">
                          <a:effectLst/>
                        </a:rPr>
                        <a:t>FI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de-DE" sz="800">
                          <a:effectLst/>
                        </a:rPr>
                        <a:t>TE</a:t>
                      </a:r>
                      <a:endParaRPr lang="nl-NL" sz="800">
                        <a:effectLst/>
                      </a:endParaRPr>
                    </a:p>
                    <a:p>
                      <a:r>
                        <a:rPr lang="de-DE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en-GB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en-GB" sz="600">
                          <a:effectLst/>
                        </a:rPr>
                        <a:t>     </a:t>
                      </a:r>
                      <a:r>
                        <a:rPr lang="nl-NL" sz="600">
                          <a:effectLst/>
                        </a:rPr>
                        <a:t>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100">
                          <a:effectLst/>
                        </a:rPr>
                        <a:t> 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en-GB" sz="600">
                          <a:effectLst/>
                        </a:rPr>
                        <a:t>     </a:t>
                      </a:r>
                      <a:r>
                        <a:rPr lang="nl-NL" sz="600">
                          <a:effectLst/>
                        </a:rPr>
                        <a:t>`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extLst>
                  <a:ext uri="{0D108BD9-81ED-4DB2-BD59-A6C34878D82A}">
                    <a16:rowId xmlns:a16="http://schemas.microsoft.com/office/drawing/2014/main" val="2334226907"/>
                  </a:ext>
                </a:extLst>
              </a:tr>
              <a:tr h="115084"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profielwerkstuk 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PWS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PWS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PWS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PWS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extLst>
                  <a:ext uri="{0D108BD9-81ED-4DB2-BD59-A6C34878D82A}">
                    <a16:rowId xmlns:a16="http://schemas.microsoft.com/office/drawing/2014/main" val="3530207201"/>
                  </a:ext>
                </a:extLst>
              </a:tr>
              <a:tr h="524270"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“vrije vrije deel”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 anchor="ctr"/>
                </a:tc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vrij door de school in te vullen deel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EconeUM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r>
                        <a:rPr lang="nl-NL" sz="800">
                          <a:effectLst/>
                        </a:rPr>
                        <a:t>Mens en maatschappij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600">
                          <a:effectLst/>
                        </a:rPr>
                        <a:t>     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EconeUM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r>
                        <a:rPr lang="nl-NL" sz="800">
                          <a:effectLst/>
                        </a:rPr>
                        <a:t>Mens en maatschappij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600">
                          <a:effectLst/>
                        </a:rPr>
                        <a:t>     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EconeUM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r>
                        <a:rPr lang="nl-NL" sz="800">
                          <a:effectLst/>
                        </a:rPr>
                        <a:t>Mens en maatschappij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600">
                          <a:effectLst/>
                        </a:rPr>
                        <a:t>      `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r>
                        <a:rPr lang="nl-NL" sz="800">
                          <a:effectLst/>
                        </a:rPr>
                        <a:t>Mens en maatschappij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600">
                          <a:effectLst/>
                        </a:rPr>
                        <a:t>   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extLst>
                  <a:ext uri="{0D108BD9-81ED-4DB2-BD59-A6C34878D82A}">
                    <a16:rowId xmlns:a16="http://schemas.microsoft.com/office/drawing/2014/main" val="1575491422"/>
                  </a:ext>
                </a:extLst>
              </a:tr>
              <a:tr h="690502"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Extra vrij deel op verzoek van de leerling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Wensvak *2</a:t>
                      </a:r>
                    </a:p>
                    <a:p>
                      <a:r>
                        <a:rPr lang="nl-NL" sz="800">
                          <a:effectLst/>
                        </a:rPr>
                        <a:t>(niet verplicht) :</a:t>
                      </a:r>
                    </a:p>
                    <a:p>
                      <a:r>
                        <a:rPr lang="nl-NL" sz="800">
                          <a:effectLst/>
                        </a:rPr>
                        <a:t>ieder ander (school)-examenvak (uit een ander profiel)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r>
                        <a:rPr lang="nl-NL" sz="800">
                          <a:effectLst/>
                        </a:rPr>
                        <a:t>wensvak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________</a:t>
                      </a: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r>
                        <a:rPr lang="nl-NL" sz="600">
                          <a:effectLst/>
                        </a:rPr>
                        <a:t>    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r>
                        <a:rPr lang="nl-NL" sz="800">
                          <a:effectLst/>
                        </a:rPr>
                        <a:t>wensvak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________</a:t>
                      </a: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nl-NL" sz="600">
                          <a:effectLst/>
                        </a:rPr>
                        <a:t>     </a:t>
                      </a:r>
                      <a:endParaRPr lang="nl-NL" sz="800">
                        <a:effectLst/>
                      </a:endParaRP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r>
                        <a:rPr lang="nl-NL" sz="800">
                          <a:effectLst/>
                        </a:rPr>
                        <a:t>wensvak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________</a:t>
                      </a: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r>
                        <a:rPr lang="nl-NL" sz="800">
                          <a:effectLst/>
                        </a:rPr>
                        <a:t> </a:t>
                      </a:r>
                    </a:p>
                    <a:p>
                      <a:r>
                        <a:rPr lang="nl-NL" sz="800">
                          <a:effectLst/>
                        </a:rPr>
                        <a:t>wensvak</a:t>
                      </a:r>
                    </a:p>
                    <a:p>
                      <a:r>
                        <a:rPr lang="nl-NL" sz="800">
                          <a:effectLst/>
                        </a:rPr>
                        <a:t> </a:t>
                      </a:r>
                      <a:endParaRPr lang="nl-NL" sz="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8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nl-NL" sz="800" dirty="0">
                          <a:effectLst/>
                        </a:rPr>
                        <a:t>________</a:t>
                      </a:r>
                    </a:p>
                    <a:p>
                      <a:pPr algn="ctr"/>
                      <a:r>
                        <a:rPr lang="nl-NL" sz="8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nl-NL" sz="80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nl-NL" sz="800" dirty="0">
                          <a:effectLst/>
                        </a:rPr>
                        <a:t> </a:t>
                      </a:r>
                      <a:endParaRPr lang="nl-NL" sz="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37296" marR="37296" marT="0" marB="0"/>
                </a:tc>
                <a:extLst>
                  <a:ext uri="{0D108BD9-81ED-4DB2-BD59-A6C34878D82A}">
                    <a16:rowId xmlns:a16="http://schemas.microsoft.com/office/drawing/2014/main" val="3055111571"/>
                  </a:ext>
                </a:extLst>
              </a:tr>
            </a:tbl>
          </a:graphicData>
        </a:graphic>
      </p:graphicFrame>
      <p:sp>
        <p:nvSpPr>
          <p:cNvPr id="13" name="Rectangle 4">
            <a:extLst>
              <a:ext uri="{FF2B5EF4-FFF2-40B4-BE49-F238E27FC236}">
                <a16:creationId xmlns:a16="http://schemas.microsoft.com/office/drawing/2014/main" id="{0E715DE1-62D6-8B62-8012-477526CDEE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8513" y="16462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265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0A345C67-10FC-E6E3-6CB2-C3BC700230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8F19BF27-BE37-2A36-B31E-EF031F37171A}"/>
              </a:ext>
            </a:extLst>
          </p:cNvPr>
          <p:cNvSpPr txBox="1"/>
          <p:nvPr/>
        </p:nvSpPr>
        <p:spPr>
          <a:xfrm>
            <a:off x="1227452" y="441668"/>
            <a:ext cx="6262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chemeClr val="bg1"/>
                </a:solidFill>
              </a:rPr>
              <a:t>Dank je wel voor je aandacht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7B3A8DB4-DBD4-9B7E-881C-FE5477448EB7}"/>
              </a:ext>
            </a:extLst>
          </p:cNvPr>
          <p:cNvSpPr txBox="1"/>
          <p:nvPr/>
        </p:nvSpPr>
        <p:spPr>
          <a:xfrm>
            <a:off x="1227452" y="6416332"/>
            <a:ext cx="626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Welkom op het Sint-Maartenscollege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2928F867-FDB2-6F44-F765-9A8FF1E118A9}"/>
              </a:ext>
            </a:extLst>
          </p:cNvPr>
          <p:cNvSpPr txBox="1"/>
          <p:nvPr/>
        </p:nvSpPr>
        <p:spPr>
          <a:xfrm>
            <a:off x="1227452" y="1978318"/>
            <a:ext cx="62620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2800" b="1" dirty="0"/>
          </a:p>
          <a:p>
            <a:endParaRPr lang="nl-NL" sz="2800" b="1" dirty="0"/>
          </a:p>
          <a:p>
            <a:r>
              <a:rPr lang="nl-NL" sz="2800" b="1" dirty="0"/>
              <a:t>Vragen?</a:t>
            </a:r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70075882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4119</TotalTime>
  <Words>591</Words>
  <Application>Microsoft Macintosh PowerPoint</Application>
  <PresentationFormat>Breedbeeld</PresentationFormat>
  <Paragraphs>333</Paragraphs>
  <Slides>7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Bahnschrift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Stichting LVO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Gaston Hayen</dc:creator>
  <cp:lastModifiedBy>Mary-Jane Lommers</cp:lastModifiedBy>
  <cp:revision>211</cp:revision>
  <dcterms:created xsi:type="dcterms:W3CDTF">2020-11-20T10:20:35Z</dcterms:created>
  <dcterms:modified xsi:type="dcterms:W3CDTF">2025-01-13T08:42:13Z</dcterms:modified>
</cp:coreProperties>
</file>