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sldIdLst>
    <p:sldId id="256" r:id="rId6"/>
    <p:sldId id="257" r:id="rId7"/>
    <p:sldId id="356" r:id="rId8"/>
    <p:sldId id="263" r:id="rId9"/>
    <p:sldId id="264" r:id="rId10"/>
    <p:sldId id="265" r:id="rId11"/>
    <p:sldId id="260" r:id="rId12"/>
    <p:sldId id="267" r:id="rId13"/>
    <p:sldId id="355" r:id="rId14"/>
    <p:sldId id="353" r:id="rId15"/>
    <p:sldId id="354" r:id="rId16"/>
    <p:sldId id="351" r:id="rId17"/>
    <p:sldId id="352" r:id="rId18"/>
    <p:sldId id="259" r:id="rId19"/>
    <p:sldId id="25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521"/>
    <a:srgbClr val="133250"/>
    <a:srgbClr val="000000"/>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389E3-436A-922C-B5A1-96DAF1AB85C9}" v="21" dt="2025-01-15T12:18:03.38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p:cViewPr varScale="1">
        <p:scale>
          <a:sx n="76" d="100"/>
          <a:sy n="76" d="100"/>
        </p:scale>
        <p:origin x="6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115AB-B9ED-A105-15E8-F7514316AC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01CEC2D-A7E8-91C7-5FDF-5A48560DAE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3441D5C-046A-19B3-C1D3-DDA62A79FF2A}"/>
              </a:ext>
            </a:extLst>
          </p:cNvPr>
          <p:cNvSpPr>
            <a:spLocks noGrp="1"/>
          </p:cNvSpPr>
          <p:nvPr>
            <p:ph type="dt" sz="half" idx="10"/>
          </p:nvPr>
        </p:nvSpPr>
        <p:spPr>
          <a:xfrm>
            <a:off x="838200" y="6356350"/>
            <a:ext cx="2743200" cy="365125"/>
          </a:xfrm>
          <a:prstGeom prst="rect">
            <a:avLst/>
          </a:prstGeom>
        </p:spPr>
        <p:txBody>
          <a:bodyPr/>
          <a:lstStyle/>
          <a:p>
            <a:fld id="{6EAA08BA-A672-7D4B-84BC-DFF5C9F72B1A}" type="datetimeFigureOut">
              <a:rPr lang="nl-NL" smtClean="0"/>
              <a:t>15-1-2025</a:t>
            </a:fld>
            <a:endParaRPr lang="nl-NL"/>
          </a:p>
        </p:txBody>
      </p:sp>
      <p:sp>
        <p:nvSpPr>
          <p:cNvPr id="5" name="Tijdelijke aanduiding voor voettekst 4">
            <a:extLst>
              <a:ext uri="{FF2B5EF4-FFF2-40B4-BE49-F238E27FC236}">
                <a16:creationId xmlns:a16="http://schemas.microsoft.com/office/drawing/2014/main" id="{2D9C8B97-4CD5-458C-09CE-6A8DAB1DD79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2742AA4-431C-516C-5AF0-3AF78F73E095}"/>
              </a:ext>
            </a:extLst>
          </p:cNvPr>
          <p:cNvSpPr>
            <a:spLocks noGrp="1"/>
          </p:cNvSpPr>
          <p:nvPr>
            <p:ph type="sldNum" sz="quarter" idx="12"/>
          </p:nvPr>
        </p:nvSpPr>
        <p:spPr>
          <a:xfrm>
            <a:off x="8610600" y="6356350"/>
            <a:ext cx="2743200" cy="365125"/>
          </a:xfrm>
          <a:prstGeom prst="rect">
            <a:avLst/>
          </a:prstGeom>
        </p:spPr>
        <p:txBody>
          <a:bodyPr/>
          <a:lstStyle/>
          <a:p>
            <a:fld id="{45CDB097-BC51-E84B-AF63-085253337812}" type="slidenum">
              <a:rPr lang="nl-NL" smtClean="0"/>
              <a:t>‹nr.›</a:t>
            </a:fld>
            <a:endParaRPr lang="nl-NL"/>
          </a:p>
        </p:txBody>
      </p:sp>
      <p:pic>
        <p:nvPicPr>
          <p:cNvPr id="7" name="Afbeelding 6">
            <a:extLst>
              <a:ext uri="{FF2B5EF4-FFF2-40B4-BE49-F238E27FC236}">
                <a16:creationId xmlns:a16="http://schemas.microsoft.com/office/drawing/2014/main" id="{21EE4F0C-BEEA-E39E-555B-CACDEF531E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
          <a:stretch/>
        </p:blipFill>
        <p:spPr>
          <a:xfrm>
            <a:off x="0" y="0"/>
            <a:ext cx="12192000" cy="6858000"/>
          </a:xfrm>
          <a:prstGeom prst="rect">
            <a:avLst/>
          </a:prstGeom>
        </p:spPr>
      </p:pic>
      <p:sp>
        <p:nvSpPr>
          <p:cNvPr id="8" name="Rechthoek 7">
            <a:extLst>
              <a:ext uri="{FF2B5EF4-FFF2-40B4-BE49-F238E27FC236}">
                <a16:creationId xmlns:a16="http://schemas.microsoft.com/office/drawing/2014/main" id="{36D60330-9E7A-4063-63CA-18F8A34B5CB8}"/>
              </a:ext>
            </a:extLst>
          </p:cNvPr>
          <p:cNvSpPr/>
          <p:nvPr userDrawn="1"/>
        </p:nvSpPr>
        <p:spPr>
          <a:xfrm>
            <a:off x="-6350" y="4285"/>
            <a:ext cx="12192000" cy="6853715"/>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a:extLst>
              <a:ext uri="{FF2B5EF4-FFF2-40B4-BE49-F238E27FC236}">
                <a16:creationId xmlns:a16="http://schemas.microsoft.com/office/drawing/2014/main" id="{D136C2BA-5E7A-6B97-909A-2FC5974B12CF}"/>
              </a:ext>
            </a:extLst>
          </p:cNvPr>
          <p:cNvSpPr/>
          <p:nvPr userDrawn="1"/>
        </p:nvSpPr>
        <p:spPr>
          <a:xfrm>
            <a:off x="954514" y="3268202"/>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reate your perfect presentation with that amazing template.">
            <a:extLst>
              <a:ext uri="{FF2B5EF4-FFF2-40B4-BE49-F238E27FC236}">
                <a16:creationId xmlns:a16="http://schemas.microsoft.com/office/drawing/2014/main" id="{E5C59A30-B835-733F-ED00-049CF1EF1B3A}"/>
              </a:ext>
            </a:extLst>
          </p:cNvPr>
          <p:cNvSpPr txBox="1"/>
          <p:nvPr userDrawn="1"/>
        </p:nvSpPr>
        <p:spPr>
          <a:xfrm>
            <a:off x="869188" y="1636450"/>
            <a:ext cx="5734812"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4000" b="1" dirty="0">
                <a:latin typeface="Proxima Nova Black" panose="02000506030000020004" pitchFamily="2" charset="0"/>
              </a:rPr>
              <a:t>Plaats hier een titel</a:t>
            </a:r>
          </a:p>
          <a:p>
            <a:r>
              <a:rPr lang="nl-NL" sz="4000" b="1" dirty="0">
                <a:latin typeface="Proxima Nova Black" panose="02000506030000020004" pitchFamily="2" charset="0"/>
              </a:rPr>
              <a:t>van de topic</a:t>
            </a:r>
            <a:endParaRPr sz="4000" b="1" dirty="0">
              <a:latin typeface="Proxima Nova Black" panose="02000506030000020004" pitchFamily="2" charset="0"/>
            </a:endParaRPr>
          </a:p>
        </p:txBody>
      </p:sp>
      <p:sp>
        <p:nvSpPr>
          <p:cNvPr id="11" name="You can put the the subtitle here">
            <a:extLst>
              <a:ext uri="{FF2B5EF4-FFF2-40B4-BE49-F238E27FC236}">
                <a16:creationId xmlns:a16="http://schemas.microsoft.com/office/drawing/2014/main" id="{D6041D38-8BB1-5ABF-6648-0626F0B99452}"/>
              </a:ext>
            </a:extLst>
          </p:cNvPr>
          <p:cNvSpPr txBox="1"/>
          <p:nvPr userDrawn="1"/>
        </p:nvSpPr>
        <p:spPr>
          <a:xfrm>
            <a:off x="869188" y="1026168"/>
            <a:ext cx="1008155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r>
              <a:rPr lang="nl-NL" b="1" dirty="0">
                <a:latin typeface="Proxima Nova" panose="02000506030000020004" pitchFamily="2" charset="0"/>
              </a:rPr>
              <a:t>Hier kan een subtitel van het onderwerp</a:t>
            </a:r>
            <a:endParaRPr b="1" dirty="0">
              <a:latin typeface="Proxima Nova" panose="02000506030000020004" pitchFamily="2" charset="0"/>
            </a:endParaRPr>
          </a:p>
        </p:txBody>
      </p:sp>
      <p:pic>
        <p:nvPicPr>
          <p:cNvPr id="12" name="Afbeelding 11">
            <a:extLst>
              <a:ext uri="{FF2B5EF4-FFF2-40B4-BE49-F238E27FC236}">
                <a16:creationId xmlns:a16="http://schemas.microsoft.com/office/drawing/2014/main" id="{A1C22046-B75A-CBE9-E6A6-1049260F8F84}"/>
              </a:ext>
            </a:extLst>
          </p:cNvPr>
          <p:cNvPicPr>
            <a:picLocks noChangeAspect="1"/>
          </p:cNvPicPr>
          <p:nvPr userDrawn="1"/>
        </p:nvPicPr>
        <p:blipFill>
          <a:blip r:embed="rId3"/>
          <a:stretch>
            <a:fillRect/>
          </a:stretch>
        </p:blipFill>
        <p:spPr>
          <a:xfrm>
            <a:off x="332812" y="6035362"/>
            <a:ext cx="1072751" cy="546997"/>
          </a:xfrm>
          <a:prstGeom prst="rect">
            <a:avLst/>
          </a:prstGeom>
        </p:spPr>
      </p:pic>
    </p:spTree>
    <p:extLst>
      <p:ext uri="{BB962C8B-B14F-4D97-AF65-F5344CB8AC3E}">
        <p14:creationId xmlns:p14="http://schemas.microsoft.com/office/powerpoint/2010/main" val="258365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peningsdia ">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E3ABC48A-625F-216C-68BD-E3879DB83C25}"/>
              </a:ext>
            </a:extLst>
          </p:cNvPr>
          <p:cNvPicPr>
            <a:picLocks noChangeAspect="1"/>
          </p:cNvPicPr>
          <p:nvPr userDrawn="1"/>
        </p:nvPicPr>
        <p:blipFill>
          <a:blip r:embed="rId2">
            <a:alphaModFix/>
          </a:blip>
          <a:stretch>
            <a:fillRect/>
          </a:stretch>
        </p:blipFill>
        <p:spPr>
          <a:xfrm>
            <a:off x="-120238" y="-709852"/>
            <a:ext cx="12432475" cy="8277704"/>
          </a:xfrm>
          <a:prstGeom prst="rect">
            <a:avLst/>
          </a:prstGeom>
        </p:spPr>
      </p:pic>
      <p:sp>
        <p:nvSpPr>
          <p:cNvPr id="13" name="Rechthoek 12">
            <a:extLst>
              <a:ext uri="{FF2B5EF4-FFF2-40B4-BE49-F238E27FC236}">
                <a16:creationId xmlns:a16="http://schemas.microsoft.com/office/drawing/2014/main" id="{B01ECCB3-96B0-E38C-79F0-59F7C4F69076}"/>
              </a:ext>
            </a:extLst>
          </p:cNvPr>
          <p:cNvSpPr/>
          <p:nvPr userDrawn="1"/>
        </p:nvSpPr>
        <p:spPr>
          <a:xfrm>
            <a:off x="-120238" y="-709852"/>
            <a:ext cx="12432475" cy="8277704"/>
          </a:xfrm>
          <a:prstGeom prst="rect">
            <a:avLst/>
          </a:prstGeom>
          <a:solidFill>
            <a:srgbClr val="133250">
              <a:alpha val="821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Create your perfect presentation with that amazing template.">
            <a:extLst>
              <a:ext uri="{FF2B5EF4-FFF2-40B4-BE49-F238E27FC236}">
                <a16:creationId xmlns:a16="http://schemas.microsoft.com/office/drawing/2014/main" id="{AED1F61D-EF07-B38A-01EA-D25C54E8F020}"/>
              </a:ext>
            </a:extLst>
          </p:cNvPr>
          <p:cNvSpPr txBox="1"/>
          <p:nvPr userDrawn="1"/>
        </p:nvSpPr>
        <p:spPr>
          <a:xfrm>
            <a:off x="-120238" y="5555731"/>
            <a:ext cx="1231223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pPr algn="ctr"/>
            <a:r>
              <a:rPr lang="nl-NL" sz="4000" b="1">
                <a:latin typeface="Proxima Nova Black" panose="02000506030000020004" pitchFamily="2" charset="0"/>
              </a:rPr>
              <a:t>Titel presentatie</a:t>
            </a:r>
            <a:endParaRPr sz="4000" b="1">
              <a:latin typeface="Proxima Nova Black" panose="02000506030000020004" pitchFamily="2" charset="0"/>
            </a:endParaRPr>
          </a:p>
        </p:txBody>
      </p:sp>
      <p:pic>
        <p:nvPicPr>
          <p:cNvPr id="15" name="Afbeelding 14">
            <a:extLst>
              <a:ext uri="{FF2B5EF4-FFF2-40B4-BE49-F238E27FC236}">
                <a16:creationId xmlns:a16="http://schemas.microsoft.com/office/drawing/2014/main" id="{25E910F6-BAE9-5140-9A29-60862CFF7FF8}"/>
              </a:ext>
            </a:extLst>
          </p:cNvPr>
          <p:cNvPicPr>
            <a:picLocks noChangeAspect="1"/>
          </p:cNvPicPr>
          <p:nvPr userDrawn="1"/>
        </p:nvPicPr>
        <p:blipFill>
          <a:blip r:embed="rId3"/>
          <a:stretch>
            <a:fillRect/>
          </a:stretch>
        </p:blipFill>
        <p:spPr>
          <a:xfrm>
            <a:off x="2923847" y="1496253"/>
            <a:ext cx="6268107" cy="3196115"/>
          </a:xfrm>
          <a:prstGeom prst="rect">
            <a:avLst/>
          </a:prstGeom>
        </p:spPr>
      </p:pic>
      <p:sp>
        <p:nvSpPr>
          <p:cNvPr id="16" name="Rechthoek">
            <a:extLst>
              <a:ext uri="{FF2B5EF4-FFF2-40B4-BE49-F238E27FC236}">
                <a16:creationId xmlns:a16="http://schemas.microsoft.com/office/drawing/2014/main" id="{BA1CF443-68DF-DDDA-39BA-7B4799CADFEA}"/>
              </a:ext>
            </a:extLst>
          </p:cNvPr>
          <p:cNvSpPr/>
          <p:nvPr userDrawn="1"/>
        </p:nvSpPr>
        <p:spPr>
          <a:xfrm>
            <a:off x="5587999" y="6454009"/>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351060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rgbClr val="133250"/>
        </a:solidFill>
        <a:effectLst/>
      </p:bgPr>
    </p:bg>
    <p:spTree>
      <p:nvGrpSpPr>
        <p:cNvPr id="1" name=""/>
        <p:cNvGrpSpPr/>
        <p:nvPr/>
      </p:nvGrpSpPr>
      <p:grpSpPr>
        <a:xfrm>
          <a:off x="0" y="0"/>
          <a:ext cx="0" cy="0"/>
          <a:chOff x="0" y="0"/>
          <a:chExt cx="0" cy="0"/>
        </a:xfrm>
      </p:grpSpPr>
      <p:sp>
        <p:nvSpPr>
          <p:cNvPr id="22" name="Rechthoek">
            <a:extLst>
              <a:ext uri="{FF2B5EF4-FFF2-40B4-BE49-F238E27FC236}">
                <a16:creationId xmlns:a16="http://schemas.microsoft.com/office/drawing/2014/main" id="{4F2A669F-BABB-41F0-E903-261843A1B0F3}"/>
              </a:ext>
            </a:extLst>
          </p:cNvPr>
          <p:cNvSpPr/>
          <p:nvPr userDrawn="1"/>
        </p:nvSpPr>
        <p:spPr>
          <a:xfrm>
            <a:off x="897762" y="2060174"/>
            <a:ext cx="2804225" cy="45719"/>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Tijdelijke aanduiding voor tekst 12">
            <a:extLst>
              <a:ext uri="{FF2B5EF4-FFF2-40B4-BE49-F238E27FC236}">
                <a16:creationId xmlns:a16="http://schemas.microsoft.com/office/drawing/2014/main" id="{E328CB5E-C1A2-3FA1-3306-8E7F11B69EAB}"/>
              </a:ext>
            </a:extLst>
          </p:cNvPr>
          <p:cNvSpPr>
            <a:spLocks noGrp="1"/>
          </p:cNvSpPr>
          <p:nvPr>
            <p:ph type="body" sz="quarter" idx="11" hasCustomPrompt="1"/>
          </p:nvPr>
        </p:nvSpPr>
        <p:spPr>
          <a:xfrm>
            <a:off x="898525" y="2290763"/>
            <a:ext cx="9869488" cy="3367087"/>
          </a:xfrm>
        </p:spPr>
        <p:txBody>
          <a:bodyPr>
            <a:normAutofit/>
          </a:bodyPr>
          <a:lstStyle>
            <a:lvl1pPr>
              <a:defRPr sz="2400">
                <a:latin typeface="Proxima Nova" panose="02000506030000020004" pitchFamily="50" charset="0"/>
              </a:defRPr>
            </a:lvl1pPr>
          </a:lstStyle>
          <a:p>
            <a:pPr lvl="0"/>
            <a:r>
              <a:rPr lang="nl-NL"/>
              <a:t>Typ hier de inhoudsopgave</a:t>
            </a:r>
          </a:p>
          <a:p>
            <a:pPr lvl="0"/>
            <a:endParaRPr lang="nl-NL"/>
          </a:p>
        </p:txBody>
      </p:sp>
      <p:sp>
        <p:nvSpPr>
          <p:cNvPr id="18" name="Tijdelijke aanduiding voor tekst 17">
            <a:extLst>
              <a:ext uri="{FF2B5EF4-FFF2-40B4-BE49-F238E27FC236}">
                <a16:creationId xmlns:a16="http://schemas.microsoft.com/office/drawing/2014/main" id="{10D86667-98B1-058E-39A6-0DC4652D2735}"/>
              </a:ext>
            </a:extLst>
          </p:cNvPr>
          <p:cNvSpPr>
            <a:spLocks noGrp="1"/>
          </p:cNvSpPr>
          <p:nvPr>
            <p:ph type="body" sz="quarter" idx="12" hasCustomPrompt="1"/>
          </p:nvPr>
        </p:nvSpPr>
        <p:spPr>
          <a:xfrm>
            <a:off x="869950" y="1320800"/>
            <a:ext cx="9869488" cy="601663"/>
          </a:xfrm>
        </p:spPr>
        <p:txBody>
          <a:bodyPr>
            <a:noAutofit/>
          </a:bodyPr>
          <a:lstStyle>
            <a:lvl1pPr>
              <a:defRPr sz="4000">
                <a:latin typeface="Proxima Nova Black" panose="02000506030000020004" pitchFamily="50" charset="0"/>
              </a:defRPr>
            </a:lvl1pPr>
            <a:lvl2pPr>
              <a:defRPr sz="4000">
                <a:latin typeface="Proxima Nova Black" panose="02000506030000020004" pitchFamily="50" charset="0"/>
              </a:defRPr>
            </a:lvl2pPr>
            <a:lvl3pPr>
              <a:defRPr sz="4000">
                <a:latin typeface="Proxima Nova Black" panose="02000506030000020004" pitchFamily="50" charset="0"/>
              </a:defRPr>
            </a:lvl3pPr>
            <a:lvl4pPr>
              <a:defRPr sz="4000">
                <a:latin typeface="Proxima Nova Black" panose="02000506030000020004" pitchFamily="50" charset="0"/>
              </a:defRPr>
            </a:lvl4pPr>
            <a:lvl5pPr>
              <a:defRPr sz="4000">
                <a:latin typeface="Proxima Nova Black" panose="02000506030000020004" pitchFamily="50" charset="0"/>
              </a:defRPr>
            </a:lvl5pPr>
          </a:lstStyle>
          <a:p>
            <a:pPr lvl="0"/>
            <a:r>
              <a:rPr lang="nl-NL"/>
              <a:t>Inhoud</a:t>
            </a:r>
          </a:p>
        </p:txBody>
      </p:sp>
      <p:sp>
        <p:nvSpPr>
          <p:cNvPr id="20" name="Tijdelijke aanduiding voor tekst 19">
            <a:extLst>
              <a:ext uri="{FF2B5EF4-FFF2-40B4-BE49-F238E27FC236}">
                <a16:creationId xmlns:a16="http://schemas.microsoft.com/office/drawing/2014/main" id="{D4C7444B-D0C2-64FF-FF6A-8A9268B89DC6}"/>
              </a:ext>
            </a:extLst>
          </p:cNvPr>
          <p:cNvSpPr>
            <a:spLocks noGrp="1"/>
          </p:cNvSpPr>
          <p:nvPr>
            <p:ph type="body" sz="quarter" idx="13" hasCustomPrompt="1"/>
          </p:nvPr>
        </p:nvSpPr>
        <p:spPr>
          <a:xfrm>
            <a:off x="869950" y="905869"/>
            <a:ext cx="5629275" cy="346075"/>
          </a:xfrm>
        </p:spPr>
        <p:txBody>
          <a:bodyPr>
            <a:noAutofit/>
          </a:bodyPr>
          <a:lstStyle>
            <a:lvl1pPr>
              <a:defRPr sz="2000">
                <a:solidFill>
                  <a:srgbClr val="009FE3"/>
                </a:solidFill>
                <a:latin typeface="Proxima Nova" panose="02000506030000020004" pitchFamily="50" charset="0"/>
              </a:defRPr>
            </a:lvl1pPr>
          </a:lstStyle>
          <a:p>
            <a:pPr lvl="0"/>
            <a:r>
              <a:rPr lang="nl-NL"/>
              <a:t>Titel presentatie</a:t>
            </a:r>
          </a:p>
        </p:txBody>
      </p:sp>
    </p:spTree>
    <p:extLst>
      <p:ext uri="{BB962C8B-B14F-4D97-AF65-F5344CB8AC3E}">
        <p14:creationId xmlns:p14="http://schemas.microsoft.com/office/powerpoint/2010/main" val="77417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tekst">
    <p:spTree>
      <p:nvGrpSpPr>
        <p:cNvPr id="1" name=""/>
        <p:cNvGrpSpPr/>
        <p:nvPr/>
      </p:nvGrpSpPr>
      <p:grpSpPr>
        <a:xfrm>
          <a:off x="0" y="0"/>
          <a:ext cx="0" cy="0"/>
          <a:chOff x="0" y="0"/>
          <a:chExt cx="0" cy="0"/>
        </a:xfrm>
      </p:grpSpPr>
      <p:pic>
        <p:nvPicPr>
          <p:cNvPr id="7" name="Captura de pantalla 2019-07-31 a las 19.53.02.png">
            <a:extLst>
              <a:ext uri="{FF2B5EF4-FFF2-40B4-BE49-F238E27FC236}">
                <a16:creationId xmlns:a16="http://schemas.microsoft.com/office/drawing/2014/main" id="{98B04843-B04A-5FEB-DCBA-6CE2DA58E88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23799" y="713401"/>
            <a:ext cx="4341647" cy="5431197"/>
          </a:xfrm>
          <a:prstGeom prst="rect">
            <a:avLst/>
          </a:prstGeom>
          <a:ln>
            <a:noFill/>
          </a:ln>
          <a:effectLst>
            <a:softEdge rad="112500"/>
          </a:effectLst>
        </p:spPr>
      </p:pic>
      <p:pic>
        <p:nvPicPr>
          <p:cNvPr id="12" name="Afbeelding 11">
            <a:extLst>
              <a:ext uri="{FF2B5EF4-FFF2-40B4-BE49-F238E27FC236}">
                <a16:creationId xmlns:a16="http://schemas.microsoft.com/office/drawing/2014/main" id="{816E3336-F181-BE8B-BC13-429973C50201}"/>
              </a:ext>
            </a:extLst>
          </p:cNvPr>
          <p:cNvPicPr>
            <a:picLocks noChangeAspect="1"/>
          </p:cNvPicPr>
          <p:nvPr userDrawn="1"/>
        </p:nvPicPr>
        <p:blipFill>
          <a:blip r:embed="rId3"/>
          <a:stretch>
            <a:fillRect/>
          </a:stretch>
        </p:blipFill>
        <p:spPr>
          <a:xfrm>
            <a:off x="5969964" y="5701305"/>
            <a:ext cx="975228" cy="497270"/>
          </a:xfrm>
          <a:prstGeom prst="rect">
            <a:avLst/>
          </a:prstGeom>
        </p:spPr>
      </p:pic>
      <p:sp>
        <p:nvSpPr>
          <p:cNvPr id="3" name="Tijdelijke aanduiding voor tekst 2">
            <a:extLst>
              <a:ext uri="{FF2B5EF4-FFF2-40B4-BE49-F238E27FC236}">
                <a16:creationId xmlns:a16="http://schemas.microsoft.com/office/drawing/2014/main" id="{F885774D-E9F3-3E17-FC6C-61540090D1E4}"/>
              </a:ext>
            </a:extLst>
          </p:cNvPr>
          <p:cNvSpPr>
            <a:spLocks noGrp="1"/>
          </p:cNvSpPr>
          <p:nvPr>
            <p:ph type="body" sz="quarter" idx="10" hasCustomPrompt="1"/>
          </p:nvPr>
        </p:nvSpPr>
        <p:spPr>
          <a:xfrm>
            <a:off x="5942012" y="993357"/>
            <a:ext cx="5646813" cy="613029"/>
          </a:xfrm>
          <a:ln>
            <a:noFill/>
          </a:ln>
        </p:spPr>
        <p:txBody>
          <a:bodyPr>
            <a:normAutofit/>
          </a:bodyPr>
          <a:lstStyle>
            <a:lvl1pPr>
              <a:defRPr sz="4000">
                <a:latin typeface="Proxima Nova Black" panose="02000506030000020004" pitchFamily="50" charset="0"/>
              </a:defRPr>
            </a:lvl1pPr>
          </a:lstStyle>
          <a:p>
            <a:pPr lvl="0"/>
            <a:r>
              <a:rPr lang="nl-NL"/>
              <a:t>Titel dia</a:t>
            </a:r>
          </a:p>
        </p:txBody>
      </p:sp>
      <p:sp>
        <p:nvSpPr>
          <p:cNvPr id="5" name="Tijdelijke aanduiding voor tekst 4">
            <a:extLst>
              <a:ext uri="{FF2B5EF4-FFF2-40B4-BE49-F238E27FC236}">
                <a16:creationId xmlns:a16="http://schemas.microsoft.com/office/drawing/2014/main" id="{F8250024-CF4C-F614-DA2D-243F9AFF2BC0}"/>
              </a:ext>
            </a:extLst>
          </p:cNvPr>
          <p:cNvSpPr>
            <a:spLocks noGrp="1"/>
          </p:cNvSpPr>
          <p:nvPr>
            <p:ph type="body" sz="quarter" idx="11" hasCustomPrompt="1"/>
          </p:nvPr>
        </p:nvSpPr>
        <p:spPr>
          <a:xfrm>
            <a:off x="5942013" y="1801813"/>
            <a:ext cx="5789612" cy="3711575"/>
          </a:xfrm>
        </p:spPr>
        <p:txBody>
          <a:bodyPr>
            <a:normAutofit/>
          </a:bodyPr>
          <a:lstStyle>
            <a:lvl1pPr marL="0" indent="0">
              <a:buNone/>
              <a:defRPr sz="2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nl-NL"/>
              <a:t>Typ hier je teksten…</a:t>
            </a:r>
          </a:p>
        </p:txBody>
      </p:sp>
      <p:sp>
        <p:nvSpPr>
          <p:cNvPr id="6" name="Rechthoek">
            <a:extLst>
              <a:ext uri="{FF2B5EF4-FFF2-40B4-BE49-F238E27FC236}">
                <a16:creationId xmlns:a16="http://schemas.microsoft.com/office/drawing/2014/main" id="{487C9468-642A-DC04-A03E-41C410FBCAED}"/>
              </a:ext>
            </a:extLst>
          </p:cNvPr>
          <p:cNvSpPr/>
          <p:nvPr userDrawn="1"/>
        </p:nvSpPr>
        <p:spPr>
          <a:xfrm>
            <a:off x="5969964" y="1676117"/>
            <a:ext cx="2804225" cy="45719"/>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Tijdelijke aanduiding voor tekst 19">
            <a:extLst>
              <a:ext uri="{FF2B5EF4-FFF2-40B4-BE49-F238E27FC236}">
                <a16:creationId xmlns:a16="http://schemas.microsoft.com/office/drawing/2014/main" id="{DA245015-4929-D8AC-2018-642B9FD59812}"/>
              </a:ext>
            </a:extLst>
          </p:cNvPr>
          <p:cNvSpPr>
            <a:spLocks noGrp="1"/>
          </p:cNvSpPr>
          <p:nvPr>
            <p:ph type="body" sz="quarter" idx="13" hasCustomPrompt="1"/>
          </p:nvPr>
        </p:nvSpPr>
        <p:spPr>
          <a:xfrm>
            <a:off x="5959551" y="607293"/>
            <a:ext cx="5629275" cy="346075"/>
          </a:xfrm>
        </p:spPr>
        <p:txBody>
          <a:bodyPr>
            <a:noAutofit/>
          </a:bodyPr>
          <a:lstStyle>
            <a:lvl1pPr>
              <a:defRPr sz="2000">
                <a:solidFill>
                  <a:srgbClr val="009FE3"/>
                </a:solidFill>
                <a:latin typeface="Proxima Nova" panose="02000506030000020004" pitchFamily="50" charset="0"/>
              </a:defRPr>
            </a:lvl1pPr>
          </a:lstStyle>
          <a:p>
            <a:pPr lvl="0"/>
            <a:r>
              <a:rPr lang="nl-NL"/>
              <a:t>Titel presentatie</a:t>
            </a:r>
          </a:p>
        </p:txBody>
      </p:sp>
    </p:spTree>
    <p:extLst>
      <p:ext uri="{BB962C8B-B14F-4D97-AF65-F5344CB8AC3E}">
        <p14:creationId xmlns:p14="http://schemas.microsoft.com/office/powerpoint/2010/main" val="205123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kst+image1">
    <p:spTree>
      <p:nvGrpSpPr>
        <p:cNvPr id="1" name=""/>
        <p:cNvGrpSpPr/>
        <p:nvPr/>
      </p:nvGrpSpPr>
      <p:grpSpPr>
        <a:xfrm>
          <a:off x="0" y="0"/>
          <a:ext cx="0" cy="0"/>
          <a:chOff x="0" y="0"/>
          <a:chExt cx="0" cy="0"/>
        </a:xfrm>
      </p:grpSpPr>
      <p:pic>
        <p:nvPicPr>
          <p:cNvPr id="7" name="Captura de pantalla 2019-07-31 a las 19.53.02.png">
            <a:extLst>
              <a:ext uri="{FF2B5EF4-FFF2-40B4-BE49-F238E27FC236}">
                <a16:creationId xmlns:a16="http://schemas.microsoft.com/office/drawing/2014/main" id="{98B04843-B04A-5FEB-DCBA-6CE2DA58E884}"/>
              </a:ext>
            </a:extLst>
          </p:cNvPr>
          <p:cNvPicPr>
            <a:picLocks noChangeAspect="1"/>
          </p:cNvPicPr>
          <p:nvPr userDrawn="1"/>
        </p:nvPicPr>
        <p:blipFill rotWithShape="1">
          <a:blip r:embed="rId2"/>
          <a:srcRect l="7269" r="6732"/>
          <a:stretch/>
        </p:blipFill>
        <p:spPr>
          <a:xfrm>
            <a:off x="6969539" y="1584407"/>
            <a:ext cx="4734781" cy="4129187"/>
          </a:xfrm>
          <a:prstGeom prst="rect">
            <a:avLst/>
          </a:prstGeom>
          <a:ln>
            <a:noFill/>
          </a:ln>
          <a:effectLst>
            <a:softEdge rad="112500"/>
          </a:effectLst>
        </p:spPr>
      </p:pic>
      <p:pic>
        <p:nvPicPr>
          <p:cNvPr id="12" name="Afbeelding 11">
            <a:extLst>
              <a:ext uri="{FF2B5EF4-FFF2-40B4-BE49-F238E27FC236}">
                <a16:creationId xmlns:a16="http://schemas.microsoft.com/office/drawing/2014/main" id="{816E3336-F181-BE8B-BC13-429973C50201}"/>
              </a:ext>
            </a:extLst>
          </p:cNvPr>
          <p:cNvPicPr>
            <a:picLocks noChangeAspect="1"/>
          </p:cNvPicPr>
          <p:nvPr userDrawn="1"/>
        </p:nvPicPr>
        <p:blipFill>
          <a:blip r:embed="rId3"/>
          <a:stretch>
            <a:fillRect/>
          </a:stretch>
        </p:blipFill>
        <p:spPr>
          <a:xfrm>
            <a:off x="647696" y="5844650"/>
            <a:ext cx="975228" cy="497270"/>
          </a:xfrm>
          <a:prstGeom prst="rect">
            <a:avLst/>
          </a:prstGeom>
        </p:spPr>
      </p:pic>
      <p:sp>
        <p:nvSpPr>
          <p:cNvPr id="3" name="Tijdelijke aanduiding voor tekst 2">
            <a:extLst>
              <a:ext uri="{FF2B5EF4-FFF2-40B4-BE49-F238E27FC236}">
                <a16:creationId xmlns:a16="http://schemas.microsoft.com/office/drawing/2014/main" id="{F885774D-E9F3-3E17-FC6C-61540090D1E4}"/>
              </a:ext>
            </a:extLst>
          </p:cNvPr>
          <p:cNvSpPr>
            <a:spLocks noGrp="1"/>
          </p:cNvSpPr>
          <p:nvPr>
            <p:ph type="body" sz="quarter" idx="10" hasCustomPrompt="1"/>
          </p:nvPr>
        </p:nvSpPr>
        <p:spPr>
          <a:xfrm>
            <a:off x="647695" y="1024686"/>
            <a:ext cx="6170353" cy="613029"/>
          </a:xfrm>
          <a:ln>
            <a:noFill/>
          </a:ln>
        </p:spPr>
        <p:txBody>
          <a:bodyPr>
            <a:normAutofit/>
          </a:bodyPr>
          <a:lstStyle>
            <a:lvl1pPr>
              <a:defRPr sz="4000">
                <a:latin typeface="Proxima Nova Black" panose="02000506030000020004" pitchFamily="50" charset="0"/>
              </a:defRPr>
            </a:lvl1pPr>
          </a:lstStyle>
          <a:p>
            <a:pPr lvl="0"/>
            <a:r>
              <a:rPr lang="nl-NL"/>
              <a:t>Titel dia</a:t>
            </a:r>
          </a:p>
        </p:txBody>
      </p:sp>
      <p:sp>
        <p:nvSpPr>
          <p:cNvPr id="5" name="Tijdelijke aanduiding voor tekst 4">
            <a:extLst>
              <a:ext uri="{FF2B5EF4-FFF2-40B4-BE49-F238E27FC236}">
                <a16:creationId xmlns:a16="http://schemas.microsoft.com/office/drawing/2014/main" id="{F8250024-CF4C-F614-DA2D-243F9AFF2BC0}"/>
              </a:ext>
            </a:extLst>
          </p:cNvPr>
          <p:cNvSpPr>
            <a:spLocks noGrp="1"/>
          </p:cNvSpPr>
          <p:nvPr>
            <p:ph type="body" sz="quarter" idx="11" hasCustomPrompt="1"/>
          </p:nvPr>
        </p:nvSpPr>
        <p:spPr>
          <a:xfrm>
            <a:off x="647696" y="1793214"/>
            <a:ext cx="6170354" cy="3711575"/>
          </a:xfrm>
        </p:spPr>
        <p:txBody>
          <a:bodyPr>
            <a:normAutofit/>
          </a:bodyPr>
          <a:lstStyle>
            <a:lvl1pPr marL="0" indent="0">
              <a:buNone/>
              <a:defRPr sz="2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nl-NL"/>
              <a:t>Typ hier je teksten…</a:t>
            </a:r>
          </a:p>
        </p:txBody>
      </p:sp>
      <p:sp>
        <p:nvSpPr>
          <p:cNvPr id="2" name="Rechthoek">
            <a:extLst>
              <a:ext uri="{FF2B5EF4-FFF2-40B4-BE49-F238E27FC236}">
                <a16:creationId xmlns:a16="http://schemas.microsoft.com/office/drawing/2014/main" id="{A2AD19EC-BDA2-4025-7164-630FB84D1CD3}"/>
              </a:ext>
            </a:extLst>
          </p:cNvPr>
          <p:cNvSpPr/>
          <p:nvPr userDrawn="1"/>
        </p:nvSpPr>
        <p:spPr>
          <a:xfrm>
            <a:off x="647696" y="1697222"/>
            <a:ext cx="2804225" cy="45719"/>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 name="Tijdelijke aanduiding voor tekst 19">
            <a:extLst>
              <a:ext uri="{FF2B5EF4-FFF2-40B4-BE49-F238E27FC236}">
                <a16:creationId xmlns:a16="http://schemas.microsoft.com/office/drawing/2014/main" id="{31B5EBDB-7291-8094-B676-72C23A63EEAC}"/>
              </a:ext>
            </a:extLst>
          </p:cNvPr>
          <p:cNvSpPr>
            <a:spLocks noGrp="1"/>
          </p:cNvSpPr>
          <p:nvPr>
            <p:ph type="body" sz="quarter" idx="13" hasCustomPrompt="1"/>
          </p:nvPr>
        </p:nvSpPr>
        <p:spPr>
          <a:xfrm>
            <a:off x="646161" y="627982"/>
            <a:ext cx="6170353" cy="346075"/>
          </a:xfrm>
        </p:spPr>
        <p:txBody>
          <a:bodyPr>
            <a:noAutofit/>
          </a:bodyPr>
          <a:lstStyle>
            <a:lvl1pPr>
              <a:defRPr sz="2000">
                <a:solidFill>
                  <a:srgbClr val="009FE3"/>
                </a:solidFill>
                <a:latin typeface="Proxima Nova" panose="02000506030000020004" pitchFamily="50" charset="0"/>
              </a:defRPr>
            </a:lvl1pPr>
          </a:lstStyle>
          <a:p>
            <a:pPr lvl="0"/>
            <a:r>
              <a:rPr lang="nl-NL"/>
              <a:t>Titel presentatie</a:t>
            </a:r>
          </a:p>
        </p:txBody>
      </p:sp>
    </p:spTree>
    <p:extLst>
      <p:ext uri="{BB962C8B-B14F-4D97-AF65-F5344CB8AC3E}">
        <p14:creationId xmlns:p14="http://schemas.microsoft.com/office/powerpoint/2010/main" val="553428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bodytekst">
    <p:bg>
      <p:bgPr>
        <a:solidFill>
          <a:srgbClr val="133250"/>
        </a:solidFill>
        <a:effectLst/>
      </p:bgPr>
    </p:bg>
    <p:spTree>
      <p:nvGrpSpPr>
        <p:cNvPr id="1" name=""/>
        <p:cNvGrpSpPr/>
        <p:nvPr/>
      </p:nvGrpSpPr>
      <p:grpSpPr>
        <a:xfrm>
          <a:off x="0" y="0"/>
          <a:ext cx="0" cy="0"/>
          <a:chOff x="0" y="0"/>
          <a:chExt cx="0" cy="0"/>
        </a:xfrm>
      </p:grpSpPr>
      <p:sp>
        <p:nvSpPr>
          <p:cNvPr id="2" name="Tijdelijke aanduiding voor tekst 19">
            <a:extLst>
              <a:ext uri="{FF2B5EF4-FFF2-40B4-BE49-F238E27FC236}">
                <a16:creationId xmlns:a16="http://schemas.microsoft.com/office/drawing/2014/main" id="{70D46FC3-88E1-FE30-7673-B71961D8AC6D}"/>
              </a:ext>
            </a:extLst>
          </p:cNvPr>
          <p:cNvSpPr>
            <a:spLocks noGrp="1"/>
          </p:cNvSpPr>
          <p:nvPr>
            <p:ph type="body" sz="quarter" idx="13" hasCustomPrompt="1"/>
          </p:nvPr>
        </p:nvSpPr>
        <p:spPr>
          <a:xfrm>
            <a:off x="869187" y="674007"/>
            <a:ext cx="8905128" cy="346075"/>
          </a:xfrm>
        </p:spPr>
        <p:txBody>
          <a:bodyPr>
            <a:noAutofit/>
          </a:bodyPr>
          <a:lstStyle>
            <a:lvl1pPr>
              <a:defRPr sz="2000">
                <a:solidFill>
                  <a:srgbClr val="009FE3"/>
                </a:solidFill>
                <a:latin typeface="Proxima Nova" panose="02000506030000020004" pitchFamily="50" charset="0"/>
              </a:defRPr>
            </a:lvl1pPr>
          </a:lstStyle>
          <a:p>
            <a:pPr lvl="0"/>
            <a:r>
              <a:rPr lang="nl-NL"/>
              <a:t>Titel presentatie</a:t>
            </a:r>
          </a:p>
        </p:txBody>
      </p:sp>
      <p:sp>
        <p:nvSpPr>
          <p:cNvPr id="3" name="Tijdelijke aanduiding voor tekst 2">
            <a:extLst>
              <a:ext uri="{FF2B5EF4-FFF2-40B4-BE49-F238E27FC236}">
                <a16:creationId xmlns:a16="http://schemas.microsoft.com/office/drawing/2014/main" id="{B365307B-3FA5-BF32-DDF5-3E71884FD2FA}"/>
              </a:ext>
            </a:extLst>
          </p:cNvPr>
          <p:cNvSpPr>
            <a:spLocks noGrp="1"/>
          </p:cNvSpPr>
          <p:nvPr>
            <p:ph type="body" sz="quarter" idx="10" hasCustomPrompt="1"/>
          </p:nvPr>
        </p:nvSpPr>
        <p:spPr>
          <a:xfrm>
            <a:off x="851887" y="1033564"/>
            <a:ext cx="8922428" cy="613029"/>
          </a:xfrm>
          <a:ln>
            <a:noFill/>
          </a:ln>
        </p:spPr>
        <p:txBody>
          <a:bodyPr>
            <a:normAutofit/>
          </a:bodyPr>
          <a:lstStyle>
            <a:lvl1pPr>
              <a:defRPr sz="4000">
                <a:latin typeface="Proxima Nova Black" panose="02000506030000020004" pitchFamily="50" charset="0"/>
              </a:defRPr>
            </a:lvl1pPr>
          </a:lstStyle>
          <a:p>
            <a:pPr lvl="0"/>
            <a:r>
              <a:rPr lang="nl-NL"/>
              <a:t>Titel dia</a:t>
            </a:r>
          </a:p>
        </p:txBody>
      </p:sp>
      <p:sp>
        <p:nvSpPr>
          <p:cNvPr id="4" name="Rechthoek">
            <a:extLst>
              <a:ext uri="{FF2B5EF4-FFF2-40B4-BE49-F238E27FC236}">
                <a16:creationId xmlns:a16="http://schemas.microsoft.com/office/drawing/2014/main" id="{055A504E-CC02-03A8-9925-FFE6D0BCF26B}"/>
              </a:ext>
            </a:extLst>
          </p:cNvPr>
          <p:cNvSpPr/>
          <p:nvPr userDrawn="1"/>
        </p:nvSpPr>
        <p:spPr>
          <a:xfrm>
            <a:off x="878513" y="1697222"/>
            <a:ext cx="2804225" cy="45719"/>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 name="Tijdelijke aanduiding voor tekst 4">
            <a:extLst>
              <a:ext uri="{FF2B5EF4-FFF2-40B4-BE49-F238E27FC236}">
                <a16:creationId xmlns:a16="http://schemas.microsoft.com/office/drawing/2014/main" id="{68865221-19E5-6059-60E9-53B5F0C6CCB1}"/>
              </a:ext>
            </a:extLst>
          </p:cNvPr>
          <p:cNvSpPr>
            <a:spLocks noGrp="1"/>
          </p:cNvSpPr>
          <p:nvPr>
            <p:ph type="body" sz="quarter" idx="11" hasCustomPrompt="1"/>
          </p:nvPr>
        </p:nvSpPr>
        <p:spPr>
          <a:xfrm>
            <a:off x="851883" y="1793214"/>
            <a:ext cx="10564799" cy="3711575"/>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nl-NL"/>
              <a:t>Typ hier je teksten…</a:t>
            </a:r>
          </a:p>
        </p:txBody>
      </p:sp>
    </p:spTree>
    <p:extLst>
      <p:ext uri="{BB962C8B-B14F-4D97-AF65-F5344CB8AC3E}">
        <p14:creationId xmlns:p14="http://schemas.microsoft.com/office/powerpoint/2010/main" val="3461612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Image+tekst">
    <p:bg>
      <p:bgRef idx="1001">
        <a:schemeClr val="bg1"/>
      </p:bgRef>
    </p:bg>
    <p:spTree>
      <p:nvGrpSpPr>
        <p:cNvPr id="1" name=""/>
        <p:cNvGrpSpPr/>
        <p:nvPr/>
      </p:nvGrpSpPr>
      <p:grpSpPr>
        <a:xfrm>
          <a:off x="0" y="0"/>
          <a:ext cx="0" cy="0"/>
          <a:chOff x="0" y="0"/>
          <a:chExt cx="0" cy="0"/>
        </a:xfrm>
      </p:grpSpPr>
      <p:pic>
        <p:nvPicPr>
          <p:cNvPr id="7" name="Captura de pantalla 2019-07-31 a las 19.53.02.png">
            <a:extLst>
              <a:ext uri="{FF2B5EF4-FFF2-40B4-BE49-F238E27FC236}">
                <a16:creationId xmlns:a16="http://schemas.microsoft.com/office/drawing/2014/main" id="{98B04843-B04A-5FEB-DCBA-6CE2DA58E884}"/>
              </a:ext>
            </a:extLst>
          </p:cNvPr>
          <p:cNvPicPr>
            <a:picLocks noChangeAspect="1"/>
          </p:cNvPicPr>
          <p:nvPr userDrawn="1"/>
        </p:nvPicPr>
        <p:blipFill rotWithShape="1">
          <a:blip r:embed="rId2"/>
          <a:srcRect l="14329"/>
          <a:stretch/>
        </p:blipFill>
        <p:spPr>
          <a:xfrm>
            <a:off x="730894" y="1442758"/>
            <a:ext cx="4649792" cy="4070630"/>
          </a:xfrm>
          <a:prstGeom prst="rect">
            <a:avLst/>
          </a:prstGeom>
          <a:ln>
            <a:noFill/>
          </a:ln>
          <a:effectLst>
            <a:softEdge rad="112500"/>
          </a:effectLst>
        </p:spPr>
      </p:pic>
      <p:sp>
        <p:nvSpPr>
          <p:cNvPr id="3" name="Tijdelijke aanduiding voor tekst 2">
            <a:extLst>
              <a:ext uri="{FF2B5EF4-FFF2-40B4-BE49-F238E27FC236}">
                <a16:creationId xmlns:a16="http://schemas.microsoft.com/office/drawing/2014/main" id="{F885774D-E9F3-3E17-FC6C-61540090D1E4}"/>
              </a:ext>
            </a:extLst>
          </p:cNvPr>
          <p:cNvSpPr>
            <a:spLocks noGrp="1"/>
          </p:cNvSpPr>
          <p:nvPr>
            <p:ph type="body" sz="quarter" idx="10" hasCustomPrompt="1"/>
          </p:nvPr>
        </p:nvSpPr>
        <p:spPr>
          <a:xfrm>
            <a:off x="5942012" y="993357"/>
            <a:ext cx="5646813" cy="613029"/>
          </a:xfrm>
          <a:ln>
            <a:noFill/>
          </a:ln>
        </p:spPr>
        <p:txBody>
          <a:bodyPr>
            <a:normAutofit/>
          </a:bodyPr>
          <a:lstStyle>
            <a:lvl1pPr>
              <a:defRPr sz="4000">
                <a:solidFill>
                  <a:srgbClr val="133250"/>
                </a:solidFill>
                <a:latin typeface="Proxima Nova Black" panose="02000506030000020004" pitchFamily="50" charset="0"/>
              </a:defRPr>
            </a:lvl1pPr>
          </a:lstStyle>
          <a:p>
            <a:pPr lvl="0"/>
            <a:r>
              <a:rPr lang="nl-NL"/>
              <a:t>Titel dia</a:t>
            </a:r>
          </a:p>
        </p:txBody>
      </p:sp>
      <p:sp>
        <p:nvSpPr>
          <p:cNvPr id="5" name="Tijdelijke aanduiding voor tekst 4">
            <a:extLst>
              <a:ext uri="{FF2B5EF4-FFF2-40B4-BE49-F238E27FC236}">
                <a16:creationId xmlns:a16="http://schemas.microsoft.com/office/drawing/2014/main" id="{F8250024-CF4C-F614-DA2D-243F9AFF2BC0}"/>
              </a:ext>
            </a:extLst>
          </p:cNvPr>
          <p:cNvSpPr>
            <a:spLocks noGrp="1"/>
          </p:cNvSpPr>
          <p:nvPr>
            <p:ph type="body" sz="quarter" idx="11" hasCustomPrompt="1"/>
          </p:nvPr>
        </p:nvSpPr>
        <p:spPr>
          <a:xfrm>
            <a:off x="5942013" y="1801813"/>
            <a:ext cx="5789612" cy="3711575"/>
          </a:xfrm>
        </p:spPr>
        <p:txBody>
          <a:bodyPr>
            <a:normAutofit/>
          </a:bodyPr>
          <a:lstStyle>
            <a:lvl1pPr marL="0" indent="0">
              <a:buNone/>
              <a:defRPr sz="2400">
                <a:solidFill>
                  <a:srgbClr val="133250"/>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nl-NL"/>
              <a:t>Typ hier je teksten…</a:t>
            </a:r>
          </a:p>
        </p:txBody>
      </p:sp>
      <p:sp>
        <p:nvSpPr>
          <p:cNvPr id="6" name="Rechthoek">
            <a:extLst>
              <a:ext uri="{FF2B5EF4-FFF2-40B4-BE49-F238E27FC236}">
                <a16:creationId xmlns:a16="http://schemas.microsoft.com/office/drawing/2014/main" id="{487C9468-642A-DC04-A03E-41C410FBCAED}"/>
              </a:ext>
            </a:extLst>
          </p:cNvPr>
          <p:cNvSpPr/>
          <p:nvPr userDrawn="1"/>
        </p:nvSpPr>
        <p:spPr>
          <a:xfrm>
            <a:off x="5969964" y="1676117"/>
            <a:ext cx="2804225" cy="45719"/>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Tijdelijke aanduiding voor tekst 19">
            <a:extLst>
              <a:ext uri="{FF2B5EF4-FFF2-40B4-BE49-F238E27FC236}">
                <a16:creationId xmlns:a16="http://schemas.microsoft.com/office/drawing/2014/main" id="{DA245015-4929-D8AC-2018-642B9FD59812}"/>
              </a:ext>
            </a:extLst>
          </p:cNvPr>
          <p:cNvSpPr>
            <a:spLocks noGrp="1"/>
          </p:cNvSpPr>
          <p:nvPr>
            <p:ph type="body" sz="quarter" idx="13" hasCustomPrompt="1"/>
          </p:nvPr>
        </p:nvSpPr>
        <p:spPr>
          <a:xfrm>
            <a:off x="5959551" y="607293"/>
            <a:ext cx="5629275" cy="346075"/>
          </a:xfrm>
        </p:spPr>
        <p:txBody>
          <a:bodyPr>
            <a:noAutofit/>
          </a:bodyPr>
          <a:lstStyle>
            <a:lvl1pPr>
              <a:defRPr sz="2000">
                <a:solidFill>
                  <a:srgbClr val="009FE3"/>
                </a:solidFill>
                <a:latin typeface="Proxima Nova" panose="02000506030000020004" pitchFamily="50" charset="0"/>
              </a:defRPr>
            </a:lvl1pPr>
          </a:lstStyle>
          <a:p>
            <a:pPr lvl="0"/>
            <a:r>
              <a:rPr lang="nl-NL"/>
              <a:t>Titel presentatie</a:t>
            </a:r>
          </a:p>
        </p:txBody>
      </p:sp>
      <p:pic>
        <p:nvPicPr>
          <p:cNvPr id="2" name="Afbeelding 1">
            <a:extLst>
              <a:ext uri="{FF2B5EF4-FFF2-40B4-BE49-F238E27FC236}">
                <a16:creationId xmlns:a16="http://schemas.microsoft.com/office/drawing/2014/main" id="{AF597E59-9347-4833-D31B-FD023337249F}"/>
              </a:ext>
            </a:extLst>
          </p:cNvPr>
          <p:cNvPicPr>
            <a:picLocks noChangeAspect="1"/>
          </p:cNvPicPr>
          <p:nvPr userDrawn="1"/>
        </p:nvPicPr>
        <p:blipFill>
          <a:blip r:embed="rId3"/>
          <a:stretch>
            <a:fillRect/>
          </a:stretch>
        </p:blipFill>
        <p:spPr>
          <a:xfrm>
            <a:off x="10658874" y="5871512"/>
            <a:ext cx="1072751" cy="546172"/>
          </a:xfrm>
          <a:prstGeom prst="rect">
            <a:avLst/>
          </a:prstGeom>
        </p:spPr>
      </p:pic>
    </p:spTree>
    <p:extLst>
      <p:ext uri="{BB962C8B-B14F-4D97-AF65-F5344CB8AC3E}">
        <p14:creationId xmlns:p14="http://schemas.microsoft.com/office/powerpoint/2010/main" val="4001398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el+bodytekst">
    <p:bg>
      <p:bgRef idx="1001">
        <a:schemeClr val="bg1"/>
      </p:bgRef>
    </p:bg>
    <p:spTree>
      <p:nvGrpSpPr>
        <p:cNvPr id="1" name=""/>
        <p:cNvGrpSpPr/>
        <p:nvPr/>
      </p:nvGrpSpPr>
      <p:grpSpPr>
        <a:xfrm>
          <a:off x="0" y="0"/>
          <a:ext cx="0" cy="0"/>
          <a:chOff x="0" y="0"/>
          <a:chExt cx="0" cy="0"/>
        </a:xfrm>
      </p:grpSpPr>
      <p:sp>
        <p:nvSpPr>
          <p:cNvPr id="2" name="Tijdelijke aanduiding voor tekst 19">
            <a:extLst>
              <a:ext uri="{FF2B5EF4-FFF2-40B4-BE49-F238E27FC236}">
                <a16:creationId xmlns:a16="http://schemas.microsoft.com/office/drawing/2014/main" id="{70D46FC3-88E1-FE30-7673-B71961D8AC6D}"/>
              </a:ext>
            </a:extLst>
          </p:cNvPr>
          <p:cNvSpPr>
            <a:spLocks noGrp="1"/>
          </p:cNvSpPr>
          <p:nvPr>
            <p:ph type="body" sz="quarter" idx="13" hasCustomPrompt="1"/>
          </p:nvPr>
        </p:nvSpPr>
        <p:spPr>
          <a:xfrm>
            <a:off x="869187" y="674007"/>
            <a:ext cx="8905128" cy="346075"/>
          </a:xfrm>
        </p:spPr>
        <p:txBody>
          <a:bodyPr>
            <a:noAutofit/>
          </a:bodyPr>
          <a:lstStyle>
            <a:lvl1pPr>
              <a:defRPr sz="2000">
                <a:solidFill>
                  <a:srgbClr val="009FE3"/>
                </a:solidFill>
                <a:latin typeface="Proxima Nova" panose="02000506030000020004" pitchFamily="50" charset="0"/>
              </a:defRPr>
            </a:lvl1pPr>
          </a:lstStyle>
          <a:p>
            <a:pPr lvl="0"/>
            <a:r>
              <a:rPr lang="nl-NL"/>
              <a:t>Titel presentatie</a:t>
            </a:r>
          </a:p>
        </p:txBody>
      </p:sp>
      <p:sp>
        <p:nvSpPr>
          <p:cNvPr id="3" name="Tijdelijke aanduiding voor tekst 2">
            <a:extLst>
              <a:ext uri="{FF2B5EF4-FFF2-40B4-BE49-F238E27FC236}">
                <a16:creationId xmlns:a16="http://schemas.microsoft.com/office/drawing/2014/main" id="{B365307B-3FA5-BF32-DDF5-3E71884FD2FA}"/>
              </a:ext>
            </a:extLst>
          </p:cNvPr>
          <p:cNvSpPr>
            <a:spLocks noGrp="1"/>
          </p:cNvSpPr>
          <p:nvPr>
            <p:ph type="body" sz="quarter" idx="10" hasCustomPrompt="1"/>
          </p:nvPr>
        </p:nvSpPr>
        <p:spPr>
          <a:xfrm>
            <a:off x="851887" y="1033564"/>
            <a:ext cx="8922428" cy="613029"/>
          </a:xfrm>
          <a:ln>
            <a:noFill/>
          </a:ln>
        </p:spPr>
        <p:txBody>
          <a:bodyPr>
            <a:normAutofit/>
          </a:bodyPr>
          <a:lstStyle>
            <a:lvl1pPr>
              <a:defRPr sz="4000">
                <a:solidFill>
                  <a:srgbClr val="133250"/>
                </a:solidFill>
                <a:latin typeface="Proxima Nova Black" panose="02000506030000020004" pitchFamily="50" charset="0"/>
              </a:defRPr>
            </a:lvl1pPr>
          </a:lstStyle>
          <a:p>
            <a:pPr lvl="0"/>
            <a:r>
              <a:rPr lang="nl-NL"/>
              <a:t>Titel dia</a:t>
            </a:r>
          </a:p>
        </p:txBody>
      </p:sp>
      <p:sp>
        <p:nvSpPr>
          <p:cNvPr id="4" name="Rechthoek">
            <a:extLst>
              <a:ext uri="{FF2B5EF4-FFF2-40B4-BE49-F238E27FC236}">
                <a16:creationId xmlns:a16="http://schemas.microsoft.com/office/drawing/2014/main" id="{055A504E-CC02-03A8-9925-FFE6D0BCF26B}"/>
              </a:ext>
            </a:extLst>
          </p:cNvPr>
          <p:cNvSpPr/>
          <p:nvPr userDrawn="1"/>
        </p:nvSpPr>
        <p:spPr>
          <a:xfrm>
            <a:off x="878513" y="1697222"/>
            <a:ext cx="2804225" cy="45719"/>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 name="Tijdelijke aanduiding voor tekst 4">
            <a:extLst>
              <a:ext uri="{FF2B5EF4-FFF2-40B4-BE49-F238E27FC236}">
                <a16:creationId xmlns:a16="http://schemas.microsoft.com/office/drawing/2014/main" id="{68865221-19E5-6059-60E9-53B5F0C6CCB1}"/>
              </a:ext>
            </a:extLst>
          </p:cNvPr>
          <p:cNvSpPr>
            <a:spLocks noGrp="1"/>
          </p:cNvSpPr>
          <p:nvPr>
            <p:ph type="body" sz="quarter" idx="11" hasCustomPrompt="1"/>
          </p:nvPr>
        </p:nvSpPr>
        <p:spPr>
          <a:xfrm>
            <a:off x="851883" y="1793214"/>
            <a:ext cx="10564799" cy="3711575"/>
          </a:xfrm>
        </p:spPr>
        <p:txBody>
          <a:bodyPr>
            <a:normAutofit/>
          </a:bodyPr>
          <a:lstStyle>
            <a:lvl1pPr marL="0" indent="0">
              <a:buNone/>
              <a:defRPr sz="2400">
                <a:solidFill>
                  <a:srgbClr val="133250"/>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nl-NL"/>
              <a:t>Typ hier je teksten…</a:t>
            </a:r>
          </a:p>
        </p:txBody>
      </p:sp>
      <p:pic>
        <p:nvPicPr>
          <p:cNvPr id="7" name="Afbeelding 6">
            <a:extLst>
              <a:ext uri="{FF2B5EF4-FFF2-40B4-BE49-F238E27FC236}">
                <a16:creationId xmlns:a16="http://schemas.microsoft.com/office/drawing/2014/main" id="{FB28E654-6078-2D0B-A8BB-625385FB05E2}"/>
              </a:ext>
            </a:extLst>
          </p:cNvPr>
          <p:cNvPicPr>
            <a:picLocks noChangeAspect="1"/>
          </p:cNvPicPr>
          <p:nvPr userDrawn="1"/>
        </p:nvPicPr>
        <p:blipFill>
          <a:blip r:embed="rId2"/>
          <a:stretch>
            <a:fillRect/>
          </a:stretch>
        </p:blipFill>
        <p:spPr>
          <a:xfrm>
            <a:off x="10658874" y="5871512"/>
            <a:ext cx="1072751" cy="546172"/>
          </a:xfrm>
          <a:prstGeom prst="rect">
            <a:avLst/>
          </a:prstGeom>
        </p:spPr>
      </p:pic>
    </p:spTree>
    <p:extLst>
      <p:ext uri="{BB962C8B-B14F-4D97-AF65-F5344CB8AC3E}">
        <p14:creationId xmlns:p14="http://schemas.microsoft.com/office/powerpoint/2010/main" val="28855446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_tussenslide">
    <p:spTree>
      <p:nvGrpSpPr>
        <p:cNvPr id="1" name=""/>
        <p:cNvGrpSpPr/>
        <p:nvPr/>
      </p:nvGrpSpPr>
      <p:grpSpPr>
        <a:xfrm>
          <a:off x="0" y="0"/>
          <a:ext cx="0" cy="0"/>
          <a:chOff x="0" y="0"/>
          <a:chExt cx="0" cy="0"/>
        </a:xfrm>
      </p:grpSpPr>
      <p:pic>
        <p:nvPicPr>
          <p:cNvPr id="5" name="Afbeelding 4" descr="Afbeelding met tekst, gebouw, persoon&#10;&#10;Automatisch gegenereerde beschrijving">
            <a:extLst>
              <a:ext uri="{FF2B5EF4-FFF2-40B4-BE49-F238E27FC236}">
                <a16:creationId xmlns:a16="http://schemas.microsoft.com/office/drawing/2014/main" id="{AFB3CE53-459C-194A-9081-F3B883D76F3D}"/>
              </a:ext>
            </a:extLst>
          </p:cNvPr>
          <p:cNvPicPr>
            <a:picLocks noChangeAspect="1"/>
          </p:cNvPicPr>
          <p:nvPr userDrawn="1"/>
        </p:nvPicPr>
        <p:blipFill rotWithShape="1">
          <a:blip r:embed="rId2"/>
          <a:srcRect l="260" t="16105" r="-260" b="9284"/>
          <a:stretch/>
        </p:blipFill>
        <p:spPr>
          <a:xfrm>
            <a:off x="0" y="0"/>
            <a:ext cx="12255749" cy="6858000"/>
          </a:xfrm>
          <a:prstGeom prst="rect">
            <a:avLst/>
          </a:prstGeom>
        </p:spPr>
      </p:pic>
      <p:sp>
        <p:nvSpPr>
          <p:cNvPr id="6" name="Rechthoek 5">
            <a:extLst>
              <a:ext uri="{FF2B5EF4-FFF2-40B4-BE49-F238E27FC236}">
                <a16:creationId xmlns:a16="http://schemas.microsoft.com/office/drawing/2014/main" id="{F4111AD7-6727-E268-D881-BAB627E8C24C}"/>
              </a:ext>
            </a:extLst>
          </p:cNvPr>
          <p:cNvSpPr/>
          <p:nvPr userDrawn="1"/>
        </p:nvSpPr>
        <p:spPr>
          <a:xfrm>
            <a:off x="0" y="-583549"/>
            <a:ext cx="12430167" cy="8277704"/>
          </a:xfrm>
          <a:prstGeom prst="rect">
            <a:avLst/>
          </a:prstGeom>
          <a:solidFill>
            <a:srgbClr val="143350">
              <a:alpha val="5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47D88F6F-96EC-7ABE-2D10-121547D91DE2}"/>
              </a:ext>
            </a:extLst>
          </p:cNvPr>
          <p:cNvPicPr>
            <a:picLocks noChangeAspect="1"/>
          </p:cNvPicPr>
          <p:nvPr userDrawn="1"/>
        </p:nvPicPr>
        <p:blipFill>
          <a:blip r:embed="rId3"/>
          <a:stretch>
            <a:fillRect/>
          </a:stretch>
        </p:blipFill>
        <p:spPr>
          <a:xfrm>
            <a:off x="5221547" y="5553297"/>
            <a:ext cx="1748905" cy="891769"/>
          </a:xfrm>
          <a:prstGeom prst="rect">
            <a:avLst/>
          </a:prstGeom>
        </p:spPr>
      </p:pic>
      <p:sp>
        <p:nvSpPr>
          <p:cNvPr id="11" name="Tijdelijke aanduiding voor tekst 10">
            <a:extLst>
              <a:ext uri="{FF2B5EF4-FFF2-40B4-BE49-F238E27FC236}">
                <a16:creationId xmlns:a16="http://schemas.microsoft.com/office/drawing/2014/main" id="{FFC430C8-A366-D8AA-9570-1B7265D1F102}"/>
              </a:ext>
            </a:extLst>
          </p:cNvPr>
          <p:cNvSpPr>
            <a:spLocks noGrp="1"/>
          </p:cNvSpPr>
          <p:nvPr>
            <p:ph type="body" sz="quarter" idx="10" hasCustomPrompt="1"/>
          </p:nvPr>
        </p:nvSpPr>
        <p:spPr>
          <a:xfrm>
            <a:off x="2925762" y="2051412"/>
            <a:ext cx="6340475" cy="2727325"/>
          </a:xfrm>
        </p:spPr>
        <p:txBody>
          <a:bodyPr anchor="ctr">
            <a:normAutofit/>
          </a:bodyPr>
          <a:lstStyle>
            <a:lvl1pPr algn="ctr">
              <a:defRPr sz="3600"/>
            </a:lvl1pPr>
          </a:lstStyle>
          <a:p>
            <a:pPr lvl="0"/>
            <a:r>
              <a:rPr lang="nl-NL"/>
              <a:t>Plaats hier je tekst…</a:t>
            </a:r>
          </a:p>
        </p:txBody>
      </p:sp>
    </p:spTree>
    <p:extLst>
      <p:ext uri="{BB962C8B-B14F-4D97-AF65-F5344CB8AC3E}">
        <p14:creationId xmlns:p14="http://schemas.microsoft.com/office/powerpoint/2010/main" val="3304862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1/15/2025</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‹nr.›</a:t>
            </a:fld>
            <a:endParaRPr lang="en-US"/>
          </a:p>
        </p:txBody>
      </p:sp>
    </p:spTree>
    <p:extLst>
      <p:ext uri="{BB962C8B-B14F-4D97-AF65-F5344CB8AC3E}">
        <p14:creationId xmlns:p14="http://schemas.microsoft.com/office/powerpoint/2010/main" val="1287094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1/15/2025</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‹nr.›</a:t>
            </a:fld>
            <a:endParaRPr lang="en-US"/>
          </a:p>
        </p:txBody>
      </p:sp>
    </p:spTree>
    <p:extLst>
      <p:ext uri="{BB962C8B-B14F-4D97-AF65-F5344CB8AC3E}">
        <p14:creationId xmlns:p14="http://schemas.microsoft.com/office/powerpoint/2010/main" val="180547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14"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642A1C1F-8B75-F91E-9BFA-AF610547964E}"/>
              </a:ext>
            </a:extLst>
          </p:cNvPr>
          <p:cNvSpPr txBox="1"/>
          <p:nvPr userDrawn="1"/>
        </p:nvSpPr>
        <p:spPr>
          <a:xfrm>
            <a:off x="897763" y="3476669"/>
            <a:ext cx="5198237" cy="2136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r>
              <a:rPr lang="nl-NL" sz="1500" dirty="0" err="1">
                <a:latin typeface="Proxima Nova" panose="02000506030000020004" pitchFamily="2" charset="0"/>
              </a:rPr>
              <a:t>Lorem</a:t>
            </a:r>
            <a:r>
              <a:rPr lang="nl-NL" sz="1500" dirty="0">
                <a:latin typeface="Proxima Nova" panose="02000506030000020004" pitchFamily="2" charset="0"/>
              </a:rPr>
              <a:t> </a:t>
            </a:r>
            <a:r>
              <a:rPr lang="nl-NL" sz="1500" dirty="0" err="1">
                <a:latin typeface="Proxima Nova" panose="02000506030000020004" pitchFamily="2" charset="0"/>
              </a:rPr>
              <a:t>ipsum</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sit</a:t>
            </a:r>
            <a:r>
              <a:rPr lang="nl-NL" sz="1500" dirty="0">
                <a:latin typeface="Proxima Nova" panose="02000506030000020004" pitchFamily="2" charset="0"/>
              </a:rPr>
              <a:t> </a:t>
            </a:r>
            <a:r>
              <a:rPr lang="nl-NL" sz="1500" dirty="0" err="1">
                <a:latin typeface="Proxima Nova" panose="02000506030000020004" pitchFamily="2" charset="0"/>
              </a:rPr>
              <a:t>amet</a:t>
            </a:r>
            <a:r>
              <a:rPr lang="nl-NL" sz="1500" dirty="0">
                <a:latin typeface="Proxima Nova" panose="02000506030000020004" pitchFamily="2" charset="0"/>
              </a:rPr>
              <a:t>, </a:t>
            </a:r>
            <a:r>
              <a:rPr lang="nl-NL" sz="1500" dirty="0" err="1">
                <a:latin typeface="Proxima Nova" panose="02000506030000020004" pitchFamily="2" charset="0"/>
              </a:rPr>
              <a:t>consectetuer</a:t>
            </a:r>
            <a:r>
              <a:rPr lang="nl-NL" sz="1500" dirty="0">
                <a:latin typeface="Proxima Nova" panose="02000506030000020004" pitchFamily="2" charset="0"/>
              </a:rPr>
              <a:t> </a:t>
            </a:r>
            <a:r>
              <a:rPr lang="nl-NL" sz="1500" dirty="0" err="1">
                <a:latin typeface="Proxima Nova" panose="02000506030000020004" pitchFamily="2" charset="0"/>
              </a:rPr>
              <a:t>adipiscing</a:t>
            </a:r>
            <a:r>
              <a:rPr lang="nl-NL" sz="1500" dirty="0">
                <a:latin typeface="Proxima Nova" panose="02000506030000020004" pitchFamily="2" charset="0"/>
              </a:rPr>
              <a:t> </a:t>
            </a:r>
            <a:r>
              <a:rPr lang="nl-NL" sz="1500" dirty="0" err="1">
                <a:latin typeface="Proxima Nova" panose="02000506030000020004" pitchFamily="2" charset="0"/>
              </a:rPr>
              <a:t>elit</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commodo </a:t>
            </a:r>
            <a:r>
              <a:rPr lang="nl-NL" sz="1500" dirty="0" err="1">
                <a:latin typeface="Proxima Nova" panose="02000506030000020004" pitchFamily="2" charset="0"/>
              </a:rPr>
              <a:t>ligula</a:t>
            </a:r>
            <a:r>
              <a:rPr lang="nl-NL" sz="1500" dirty="0">
                <a:latin typeface="Proxima Nova" panose="02000506030000020004" pitchFamily="2" charset="0"/>
              </a:rPr>
              <a:t> </a:t>
            </a:r>
            <a:r>
              <a:rPr lang="nl-NL" sz="1500" dirty="0" err="1">
                <a:latin typeface="Proxima Nova" panose="02000506030000020004" pitchFamily="2" charset="0"/>
              </a:rPr>
              <a:t>eget</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massa. Cum </a:t>
            </a:r>
            <a:r>
              <a:rPr lang="nl-NL" sz="1500" dirty="0" err="1">
                <a:latin typeface="Proxima Nova" panose="02000506030000020004" pitchFamily="2" charset="0"/>
              </a:rPr>
              <a:t>sociis</a:t>
            </a:r>
            <a:r>
              <a:rPr lang="nl-NL" sz="1500" dirty="0">
                <a:latin typeface="Proxima Nova" panose="02000506030000020004" pitchFamily="2" charset="0"/>
              </a:rPr>
              <a:t> </a:t>
            </a:r>
            <a:r>
              <a:rPr lang="nl-NL" sz="1500" dirty="0" err="1">
                <a:latin typeface="Proxima Nova" panose="02000506030000020004" pitchFamily="2" charset="0"/>
              </a:rPr>
              <a:t>natoque</a:t>
            </a:r>
            <a:r>
              <a:rPr lang="nl-NL" sz="1500" dirty="0">
                <a:latin typeface="Proxima Nova" panose="02000506030000020004" pitchFamily="2" charset="0"/>
              </a:rPr>
              <a:t> </a:t>
            </a:r>
            <a:r>
              <a:rPr lang="nl-NL" sz="1500" dirty="0" err="1">
                <a:latin typeface="Proxima Nova" panose="02000506030000020004" pitchFamily="2" charset="0"/>
              </a:rPr>
              <a:t>penatibus</a:t>
            </a:r>
            <a:r>
              <a:rPr lang="nl-NL" sz="1500" dirty="0">
                <a:latin typeface="Proxima Nova" panose="02000506030000020004" pitchFamily="2" charset="0"/>
              </a:rPr>
              <a:t> et </a:t>
            </a:r>
            <a:r>
              <a:rPr lang="nl-NL" sz="1500" dirty="0" err="1">
                <a:latin typeface="Proxima Nova" panose="02000506030000020004" pitchFamily="2" charset="0"/>
              </a:rPr>
              <a:t>magnis</a:t>
            </a:r>
            <a:r>
              <a:rPr lang="nl-NL" sz="1500" dirty="0">
                <a:latin typeface="Proxima Nova" panose="02000506030000020004" pitchFamily="2" charset="0"/>
              </a:rPr>
              <a:t> dis </a:t>
            </a:r>
            <a:r>
              <a:rPr lang="nl-NL" sz="1500" dirty="0" err="1">
                <a:latin typeface="Proxima Nova" panose="02000506030000020004" pitchFamily="2" charset="0"/>
              </a:rPr>
              <a:t>parturient</a:t>
            </a:r>
            <a:r>
              <a:rPr lang="nl-NL" sz="1500" dirty="0">
                <a:latin typeface="Proxima Nova" panose="02000506030000020004" pitchFamily="2" charset="0"/>
              </a:rPr>
              <a:t> </a:t>
            </a:r>
            <a:r>
              <a:rPr lang="nl-NL" sz="1500" dirty="0" err="1">
                <a:latin typeface="Proxima Nova" panose="02000506030000020004" pitchFamily="2" charset="0"/>
              </a:rPr>
              <a:t>montes</a:t>
            </a:r>
            <a:r>
              <a:rPr lang="nl-NL" sz="1500" dirty="0">
                <a:latin typeface="Proxima Nova" panose="02000506030000020004" pitchFamily="2" charset="0"/>
              </a:rPr>
              <a:t>, </a:t>
            </a:r>
            <a:r>
              <a:rPr lang="nl-NL" sz="1500" dirty="0" err="1">
                <a:latin typeface="Proxima Nova" panose="02000506030000020004" pitchFamily="2" charset="0"/>
              </a:rPr>
              <a:t>nascetur</a:t>
            </a:r>
            <a:r>
              <a:rPr lang="nl-NL" sz="1500" dirty="0">
                <a:latin typeface="Proxima Nova" panose="02000506030000020004" pitchFamily="2" charset="0"/>
              </a:rPr>
              <a:t> </a:t>
            </a:r>
            <a:r>
              <a:rPr lang="nl-NL" sz="1500" dirty="0" err="1">
                <a:latin typeface="Proxima Nova" panose="02000506030000020004" pitchFamily="2" charset="0"/>
              </a:rPr>
              <a:t>ridiculus</a:t>
            </a:r>
            <a:r>
              <a:rPr lang="nl-NL" sz="1500" dirty="0">
                <a:latin typeface="Proxima Nova" panose="02000506030000020004" pitchFamily="2" charset="0"/>
              </a:rPr>
              <a:t> mus. </a:t>
            </a:r>
            <a:r>
              <a:rPr lang="nl-NL" sz="1500" dirty="0" err="1">
                <a:latin typeface="Proxima Nova" panose="02000506030000020004" pitchFamily="2" charset="0"/>
              </a:rPr>
              <a:t>Donec</a:t>
            </a:r>
            <a:r>
              <a:rPr lang="nl-NL" sz="1500" dirty="0">
                <a:latin typeface="Proxima Nova" panose="02000506030000020004" pitchFamily="2" charset="0"/>
              </a:rPr>
              <a:t> </a:t>
            </a:r>
            <a:r>
              <a:rPr lang="nl-NL" sz="1500" dirty="0" err="1">
                <a:latin typeface="Proxima Nova" panose="02000506030000020004" pitchFamily="2" charset="0"/>
              </a:rPr>
              <a:t>quam</a:t>
            </a:r>
            <a:r>
              <a:rPr lang="nl-NL" sz="1500" dirty="0">
                <a:latin typeface="Proxima Nova" panose="02000506030000020004" pitchFamily="2" charset="0"/>
              </a:rPr>
              <a:t> </a:t>
            </a:r>
            <a:r>
              <a:rPr lang="nl-NL" sz="1500" dirty="0" err="1">
                <a:latin typeface="Proxima Nova" panose="02000506030000020004" pitchFamily="2" charset="0"/>
              </a:rPr>
              <a:t>felis</a:t>
            </a:r>
            <a:r>
              <a:rPr lang="nl-NL" sz="1500" dirty="0">
                <a:latin typeface="Proxima Nova" panose="02000506030000020004" pitchFamily="2" charset="0"/>
              </a:rPr>
              <a:t>, </a:t>
            </a:r>
            <a:r>
              <a:rPr lang="nl-NL" sz="1500" dirty="0" err="1">
                <a:latin typeface="Proxima Nova" panose="02000506030000020004" pitchFamily="2" charset="0"/>
              </a:rPr>
              <a:t>ultricies</a:t>
            </a:r>
            <a:r>
              <a:rPr lang="nl-NL" sz="1500" dirty="0">
                <a:latin typeface="Proxima Nova" panose="02000506030000020004" pitchFamily="2" charset="0"/>
              </a:rPr>
              <a:t> </a:t>
            </a:r>
            <a:r>
              <a:rPr lang="nl-NL" sz="1500" dirty="0" err="1">
                <a:latin typeface="Proxima Nova" panose="02000506030000020004" pitchFamily="2" charset="0"/>
              </a:rPr>
              <a:t>nec</a:t>
            </a:r>
            <a:r>
              <a:rPr lang="nl-NL" sz="1500" dirty="0">
                <a:latin typeface="Proxima Nova" panose="02000506030000020004" pitchFamily="2" charset="0"/>
              </a:rPr>
              <a:t>, </a:t>
            </a:r>
            <a:r>
              <a:rPr lang="nl-NL" sz="1500" dirty="0" err="1">
                <a:latin typeface="Proxima Nova" panose="02000506030000020004" pitchFamily="2" charset="0"/>
              </a:rPr>
              <a:t>pellentesque</a:t>
            </a:r>
            <a:r>
              <a:rPr lang="nl-NL" sz="1500" dirty="0">
                <a:latin typeface="Proxima Nova" panose="02000506030000020004" pitchFamily="2" charset="0"/>
              </a:rPr>
              <a:t> </a:t>
            </a:r>
            <a:r>
              <a:rPr lang="nl-NL" sz="1500" dirty="0" err="1">
                <a:latin typeface="Proxima Nova" panose="02000506030000020004" pitchFamily="2" charset="0"/>
              </a:rPr>
              <a:t>eu</a:t>
            </a:r>
            <a:r>
              <a:rPr lang="nl-NL" sz="1500" dirty="0">
                <a:latin typeface="Proxima Nova" panose="02000506030000020004" pitchFamily="2" charset="0"/>
              </a:rPr>
              <a:t>, </a:t>
            </a:r>
            <a:r>
              <a:rPr lang="nl-NL" sz="1500" dirty="0" err="1">
                <a:latin typeface="Proxima Nova" panose="02000506030000020004" pitchFamily="2" charset="0"/>
              </a:rPr>
              <a:t>pretium</a:t>
            </a:r>
            <a:r>
              <a:rPr lang="nl-NL" sz="1500" dirty="0">
                <a:latin typeface="Proxima Nova" panose="02000506030000020004" pitchFamily="2" charset="0"/>
              </a:rPr>
              <a:t> </a:t>
            </a:r>
            <a:r>
              <a:rPr lang="nl-NL" sz="1500" dirty="0" err="1">
                <a:latin typeface="Proxima Nova" panose="02000506030000020004" pitchFamily="2" charset="0"/>
              </a:rPr>
              <a:t>quis</a:t>
            </a:r>
            <a:r>
              <a:rPr lang="nl-NL" sz="1500" dirty="0">
                <a:latin typeface="Proxima Nova" panose="02000506030000020004" pitchFamily="2" charset="0"/>
              </a:rPr>
              <a:t>, </a:t>
            </a:r>
            <a:r>
              <a:rPr lang="nl-NL" sz="1500" dirty="0" err="1">
                <a:latin typeface="Proxima Nova" panose="02000506030000020004" pitchFamily="2" charset="0"/>
              </a:rPr>
              <a:t>sem</a:t>
            </a:r>
            <a:r>
              <a:rPr lang="nl-NL" sz="1500" dirty="0">
                <a:latin typeface="Proxima Nova" panose="02000506030000020004" pitchFamily="2" charset="0"/>
              </a:rPr>
              <a:t>. </a:t>
            </a:r>
            <a:r>
              <a:rPr lang="nl-NL" sz="1500" dirty="0" err="1">
                <a:latin typeface="Proxima Nova" panose="02000506030000020004" pitchFamily="2" charset="0"/>
              </a:rPr>
              <a:t>Nulla</a:t>
            </a:r>
            <a:r>
              <a:rPr lang="nl-NL" sz="1500" dirty="0">
                <a:latin typeface="Proxima Nova" panose="02000506030000020004" pitchFamily="2" charset="0"/>
              </a:rPr>
              <a:t> </a:t>
            </a:r>
            <a:r>
              <a:rPr lang="nl-NL" sz="1500" dirty="0" err="1">
                <a:latin typeface="Proxima Nova" panose="02000506030000020004" pitchFamily="2" charset="0"/>
              </a:rPr>
              <a:t>consequat</a:t>
            </a:r>
            <a:r>
              <a:rPr lang="nl-NL" sz="1500" dirty="0">
                <a:latin typeface="Proxima Nova" panose="02000506030000020004" pitchFamily="2" charset="0"/>
              </a:rPr>
              <a:t> massa </a:t>
            </a:r>
            <a:r>
              <a:rPr lang="nl-NL" sz="1500" dirty="0" err="1">
                <a:latin typeface="Proxima Nova" panose="02000506030000020004" pitchFamily="2" charset="0"/>
              </a:rPr>
              <a:t>quis</a:t>
            </a:r>
            <a:r>
              <a:rPr lang="nl-NL" sz="1500" dirty="0">
                <a:latin typeface="Proxima Nova" panose="02000506030000020004" pitchFamily="2" charset="0"/>
              </a:rPr>
              <a:t> </a:t>
            </a:r>
            <a:r>
              <a:rPr lang="nl-NL" sz="1500" dirty="0" err="1">
                <a:latin typeface="Proxima Nova" panose="02000506030000020004" pitchFamily="2" charset="0"/>
              </a:rPr>
              <a:t>enim</a:t>
            </a:r>
            <a:r>
              <a:rPr lang="nl-NL" sz="1500" dirty="0">
                <a:latin typeface="Proxima Nova" panose="02000506030000020004" pitchFamily="2" charset="0"/>
              </a:rPr>
              <a:t>. </a:t>
            </a:r>
            <a:endParaRPr sz="1500" dirty="0">
              <a:latin typeface="Proxima Nova" panose="02000506030000020004" pitchFamily="2" charset="0"/>
            </a:endParaRPr>
          </a:p>
        </p:txBody>
      </p:sp>
      <p:sp>
        <p:nvSpPr>
          <p:cNvPr id="15" name="Rechthoek">
            <a:extLst>
              <a:ext uri="{FF2B5EF4-FFF2-40B4-BE49-F238E27FC236}">
                <a16:creationId xmlns:a16="http://schemas.microsoft.com/office/drawing/2014/main" id="{D5C891DD-11C0-3956-53FE-B10CA30507B5}"/>
              </a:ext>
            </a:extLst>
          </p:cNvPr>
          <p:cNvSpPr/>
          <p:nvPr userDrawn="1"/>
        </p:nvSpPr>
        <p:spPr>
          <a:xfrm>
            <a:off x="954514" y="2955435"/>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 name="Create your perfect presentation with that amazing template.">
            <a:extLst>
              <a:ext uri="{FF2B5EF4-FFF2-40B4-BE49-F238E27FC236}">
                <a16:creationId xmlns:a16="http://schemas.microsoft.com/office/drawing/2014/main" id="{DA23EF6D-5B85-D6E8-25FD-92A8BDE67614}"/>
              </a:ext>
            </a:extLst>
          </p:cNvPr>
          <p:cNvSpPr txBox="1"/>
          <p:nvPr userDrawn="1"/>
        </p:nvSpPr>
        <p:spPr>
          <a:xfrm>
            <a:off x="869188" y="1323683"/>
            <a:ext cx="5734812"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4000" b="1" dirty="0">
                <a:solidFill>
                  <a:srgbClr val="133250"/>
                </a:solidFill>
                <a:latin typeface="Proxima Nova Black" panose="02000506030000020004" pitchFamily="2" charset="0"/>
              </a:rPr>
              <a:t>Plaats hier een titel</a:t>
            </a:r>
          </a:p>
          <a:p>
            <a:r>
              <a:rPr lang="nl-NL" sz="4000" b="1" dirty="0">
                <a:solidFill>
                  <a:srgbClr val="133250"/>
                </a:solidFill>
                <a:latin typeface="Proxima Nova Black" panose="02000506030000020004" pitchFamily="2" charset="0"/>
              </a:rPr>
              <a:t>van de topic</a:t>
            </a:r>
            <a:endParaRPr sz="4000" b="1" dirty="0">
              <a:solidFill>
                <a:srgbClr val="133250"/>
              </a:solidFill>
              <a:latin typeface="Proxima Nova Black" panose="02000506030000020004" pitchFamily="2" charset="0"/>
            </a:endParaRPr>
          </a:p>
        </p:txBody>
      </p:sp>
      <p:sp>
        <p:nvSpPr>
          <p:cNvPr id="17" name="You can put the the subtitle here">
            <a:extLst>
              <a:ext uri="{FF2B5EF4-FFF2-40B4-BE49-F238E27FC236}">
                <a16:creationId xmlns:a16="http://schemas.microsoft.com/office/drawing/2014/main" id="{4F0ED6FC-F07C-FDE9-4F81-F9EAB0C4683F}"/>
              </a:ext>
            </a:extLst>
          </p:cNvPr>
          <p:cNvSpPr txBox="1"/>
          <p:nvPr userDrawn="1"/>
        </p:nvSpPr>
        <p:spPr>
          <a:xfrm>
            <a:off x="869188" y="713401"/>
            <a:ext cx="1008155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r>
              <a:rPr lang="nl-NL" b="1" dirty="0">
                <a:solidFill>
                  <a:srgbClr val="009FE3"/>
                </a:solidFill>
                <a:latin typeface="Proxima Nova" panose="02000506030000020004" pitchFamily="2" charset="0"/>
              </a:rPr>
              <a:t>Hier kan een subtitel van het onderwerp</a:t>
            </a:r>
            <a:endParaRPr b="1" dirty="0">
              <a:solidFill>
                <a:srgbClr val="009FE3"/>
              </a:solidFill>
              <a:latin typeface="Proxima Nova" panose="02000506030000020004" pitchFamily="2" charset="0"/>
            </a:endParaRPr>
          </a:p>
        </p:txBody>
      </p:sp>
      <p:pic>
        <p:nvPicPr>
          <p:cNvPr id="18" name="Afbeelding 17">
            <a:extLst>
              <a:ext uri="{FF2B5EF4-FFF2-40B4-BE49-F238E27FC236}">
                <a16:creationId xmlns:a16="http://schemas.microsoft.com/office/drawing/2014/main" id="{BB927990-1276-B1BD-565A-1CFE038674C7}"/>
              </a:ext>
            </a:extLst>
          </p:cNvPr>
          <p:cNvPicPr>
            <a:picLocks noChangeAspect="1"/>
          </p:cNvPicPr>
          <p:nvPr userDrawn="1"/>
        </p:nvPicPr>
        <p:blipFill>
          <a:blip r:embed="rId2"/>
          <a:stretch>
            <a:fillRect/>
          </a:stretch>
        </p:blipFill>
        <p:spPr>
          <a:xfrm>
            <a:off x="332812" y="6036187"/>
            <a:ext cx="1072751" cy="546172"/>
          </a:xfrm>
          <a:prstGeom prst="rect">
            <a:avLst/>
          </a:prstGeom>
        </p:spPr>
      </p:pic>
      <p:pic>
        <p:nvPicPr>
          <p:cNvPr id="19" name="Afbeelding 18">
            <a:extLst>
              <a:ext uri="{FF2B5EF4-FFF2-40B4-BE49-F238E27FC236}">
                <a16:creationId xmlns:a16="http://schemas.microsoft.com/office/drawing/2014/main" id="{5E8C9EAD-3E4E-769A-D3DF-3A06F04C13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453924" y="741854"/>
            <a:ext cx="4405264" cy="5471922"/>
          </a:xfrm>
          <a:prstGeom prst="rect">
            <a:avLst/>
          </a:prstGeom>
        </p:spPr>
      </p:pic>
    </p:spTree>
    <p:extLst>
      <p:ext uri="{BB962C8B-B14F-4D97-AF65-F5344CB8AC3E}">
        <p14:creationId xmlns:p14="http://schemas.microsoft.com/office/powerpoint/2010/main" val="111918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2D519-91B4-4AD3-AD93-20BEDD4E0224}" type="datetimeFigureOut">
              <a:rPr lang="nl-NL" smtClean="0"/>
              <a:t>15-1-2025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D4746F4-0079-4F4D-AD77-99C4C182C046}" type="slidenum">
              <a:rPr lang="nl-NL" smtClean="0"/>
              <a:t>‹nr.›</a:t>
            </a:fld>
            <a:endParaRPr lang="nl-NL"/>
          </a:p>
        </p:txBody>
      </p:sp>
    </p:spTree>
    <p:extLst>
      <p:ext uri="{BB962C8B-B14F-4D97-AF65-F5344CB8AC3E}">
        <p14:creationId xmlns:p14="http://schemas.microsoft.com/office/powerpoint/2010/main" val="195274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77480DE-D703-D698-F89C-852FB9B26762}"/>
              </a:ext>
            </a:extLst>
          </p:cNvPr>
          <p:cNvPicPr>
            <a:picLocks noChangeAspect="1"/>
          </p:cNvPicPr>
          <p:nvPr userDrawn="1"/>
        </p:nvPicPr>
        <p:blipFill>
          <a:blip r:embed="rId2"/>
          <a:stretch>
            <a:fillRect/>
          </a:stretch>
        </p:blipFill>
        <p:spPr>
          <a:xfrm>
            <a:off x="10409270" y="6036187"/>
            <a:ext cx="1072751" cy="546172"/>
          </a:xfrm>
          <a:prstGeom prst="rect">
            <a:avLst/>
          </a:prstGeom>
        </p:spPr>
      </p:pic>
      <p:sp>
        <p:nvSpPr>
          <p:cNvPr id="11"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684CE4DC-0688-DF3F-1036-96A6B089806D}"/>
              </a:ext>
            </a:extLst>
          </p:cNvPr>
          <p:cNvSpPr txBox="1"/>
          <p:nvPr userDrawn="1"/>
        </p:nvSpPr>
        <p:spPr>
          <a:xfrm>
            <a:off x="6283784" y="3476669"/>
            <a:ext cx="5198237" cy="2136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pPr algn="r"/>
            <a:r>
              <a:rPr lang="nl-NL" sz="1500" dirty="0" err="1">
                <a:latin typeface="Proxima Nova" panose="02000506030000020004" pitchFamily="2" charset="0"/>
              </a:rPr>
              <a:t>Lorem</a:t>
            </a:r>
            <a:r>
              <a:rPr lang="nl-NL" sz="1500" dirty="0">
                <a:latin typeface="Proxima Nova" panose="02000506030000020004" pitchFamily="2" charset="0"/>
              </a:rPr>
              <a:t> </a:t>
            </a:r>
            <a:r>
              <a:rPr lang="nl-NL" sz="1500" dirty="0" err="1">
                <a:latin typeface="Proxima Nova" panose="02000506030000020004" pitchFamily="2" charset="0"/>
              </a:rPr>
              <a:t>ipsum</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sit</a:t>
            </a:r>
            <a:r>
              <a:rPr lang="nl-NL" sz="1500" dirty="0">
                <a:latin typeface="Proxima Nova" panose="02000506030000020004" pitchFamily="2" charset="0"/>
              </a:rPr>
              <a:t> </a:t>
            </a:r>
            <a:r>
              <a:rPr lang="nl-NL" sz="1500" dirty="0" err="1">
                <a:latin typeface="Proxima Nova" panose="02000506030000020004" pitchFamily="2" charset="0"/>
              </a:rPr>
              <a:t>amet</a:t>
            </a:r>
            <a:r>
              <a:rPr lang="nl-NL" sz="1500" dirty="0">
                <a:latin typeface="Proxima Nova" panose="02000506030000020004" pitchFamily="2" charset="0"/>
              </a:rPr>
              <a:t>, </a:t>
            </a:r>
            <a:r>
              <a:rPr lang="nl-NL" sz="1500" dirty="0" err="1">
                <a:latin typeface="Proxima Nova" panose="02000506030000020004" pitchFamily="2" charset="0"/>
              </a:rPr>
              <a:t>consectetuer</a:t>
            </a:r>
            <a:r>
              <a:rPr lang="nl-NL" sz="1500" dirty="0">
                <a:latin typeface="Proxima Nova" panose="02000506030000020004" pitchFamily="2" charset="0"/>
              </a:rPr>
              <a:t> </a:t>
            </a:r>
            <a:r>
              <a:rPr lang="nl-NL" sz="1500" dirty="0" err="1">
                <a:latin typeface="Proxima Nova" panose="02000506030000020004" pitchFamily="2" charset="0"/>
              </a:rPr>
              <a:t>adipiscing</a:t>
            </a:r>
            <a:r>
              <a:rPr lang="nl-NL" sz="1500" dirty="0">
                <a:latin typeface="Proxima Nova" panose="02000506030000020004" pitchFamily="2" charset="0"/>
              </a:rPr>
              <a:t> </a:t>
            </a:r>
            <a:r>
              <a:rPr lang="nl-NL" sz="1500" dirty="0" err="1">
                <a:latin typeface="Proxima Nova" panose="02000506030000020004" pitchFamily="2" charset="0"/>
              </a:rPr>
              <a:t>elit</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commodo </a:t>
            </a:r>
            <a:r>
              <a:rPr lang="nl-NL" sz="1500" dirty="0" err="1">
                <a:latin typeface="Proxima Nova" panose="02000506030000020004" pitchFamily="2" charset="0"/>
              </a:rPr>
              <a:t>ligula</a:t>
            </a:r>
            <a:r>
              <a:rPr lang="nl-NL" sz="1500" dirty="0">
                <a:latin typeface="Proxima Nova" panose="02000506030000020004" pitchFamily="2" charset="0"/>
              </a:rPr>
              <a:t> </a:t>
            </a:r>
            <a:r>
              <a:rPr lang="nl-NL" sz="1500" dirty="0" err="1">
                <a:latin typeface="Proxima Nova" panose="02000506030000020004" pitchFamily="2" charset="0"/>
              </a:rPr>
              <a:t>eget</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massa. Cum </a:t>
            </a:r>
            <a:r>
              <a:rPr lang="nl-NL" sz="1500" dirty="0" err="1">
                <a:latin typeface="Proxima Nova" panose="02000506030000020004" pitchFamily="2" charset="0"/>
              </a:rPr>
              <a:t>sociis</a:t>
            </a:r>
            <a:r>
              <a:rPr lang="nl-NL" sz="1500" dirty="0">
                <a:latin typeface="Proxima Nova" panose="02000506030000020004" pitchFamily="2" charset="0"/>
              </a:rPr>
              <a:t> </a:t>
            </a:r>
            <a:r>
              <a:rPr lang="nl-NL" sz="1500" dirty="0" err="1">
                <a:latin typeface="Proxima Nova" panose="02000506030000020004" pitchFamily="2" charset="0"/>
              </a:rPr>
              <a:t>natoque</a:t>
            </a:r>
            <a:r>
              <a:rPr lang="nl-NL" sz="1500" dirty="0">
                <a:latin typeface="Proxima Nova" panose="02000506030000020004" pitchFamily="2" charset="0"/>
              </a:rPr>
              <a:t> </a:t>
            </a:r>
            <a:r>
              <a:rPr lang="nl-NL" sz="1500" dirty="0" err="1">
                <a:latin typeface="Proxima Nova" panose="02000506030000020004" pitchFamily="2" charset="0"/>
              </a:rPr>
              <a:t>penatibus</a:t>
            </a:r>
            <a:r>
              <a:rPr lang="nl-NL" sz="1500" dirty="0">
                <a:latin typeface="Proxima Nova" panose="02000506030000020004" pitchFamily="2" charset="0"/>
              </a:rPr>
              <a:t> et </a:t>
            </a:r>
            <a:r>
              <a:rPr lang="nl-NL" sz="1500" dirty="0" err="1">
                <a:latin typeface="Proxima Nova" panose="02000506030000020004" pitchFamily="2" charset="0"/>
              </a:rPr>
              <a:t>magnis</a:t>
            </a:r>
            <a:r>
              <a:rPr lang="nl-NL" sz="1500" dirty="0">
                <a:latin typeface="Proxima Nova" panose="02000506030000020004" pitchFamily="2" charset="0"/>
              </a:rPr>
              <a:t> dis </a:t>
            </a:r>
            <a:r>
              <a:rPr lang="nl-NL" sz="1500" dirty="0" err="1">
                <a:latin typeface="Proxima Nova" panose="02000506030000020004" pitchFamily="2" charset="0"/>
              </a:rPr>
              <a:t>parturient</a:t>
            </a:r>
            <a:r>
              <a:rPr lang="nl-NL" sz="1500" dirty="0">
                <a:latin typeface="Proxima Nova" panose="02000506030000020004" pitchFamily="2" charset="0"/>
              </a:rPr>
              <a:t> </a:t>
            </a:r>
            <a:r>
              <a:rPr lang="nl-NL" sz="1500" dirty="0" err="1">
                <a:latin typeface="Proxima Nova" panose="02000506030000020004" pitchFamily="2" charset="0"/>
              </a:rPr>
              <a:t>montes</a:t>
            </a:r>
            <a:r>
              <a:rPr lang="nl-NL" sz="1500" dirty="0">
                <a:latin typeface="Proxima Nova" panose="02000506030000020004" pitchFamily="2" charset="0"/>
              </a:rPr>
              <a:t>, </a:t>
            </a:r>
            <a:r>
              <a:rPr lang="nl-NL" sz="1500" dirty="0" err="1">
                <a:latin typeface="Proxima Nova" panose="02000506030000020004" pitchFamily="2" charset="0"/>
              </a:rPr>
              <a:t>nascetur</a:t>
            </a:r>
            <a:r>
              <a:rPr lang="nl-NL" sz="1500" dirty="0">
                <a:latin typeface="Proxima Nova" panose="02000506030000020004" pitchFamily="2" charset="0"/>
              </a:rPr>
              <a:t> </a:t>
            </a:r>
            <a:r>
              <a:rPr lang="nl-NL" sz="1500" dirty="0" err="1">
                <a:latin typeface="Proxima Nova" panose="02000506030000020004" pitchFamily="2" charset="0"/>
              </a:rPr>
              <a:t>ridiculus</a:t>
            </a:r>
            <a:r>
              <a:rPr lang="nl-NL" sz="1500" dirty="0">
                <a:latin typeface="Proxima Nova" panose="02000506030000020004" pitchFamily="2" charset="0"/>
              </a:rPr>
              <a:t> mus. </a:t>
            </a:r>
            <a:r>
              <a:rPr lang="nl-NL" sz="1500" dirty="0" err="1">
                <a:latin typeface="Proxima Nova" panose="02000506030000020004" pitchFamily="2" charset="0"/>
              </a:rPr>
              <a:t>Donec</a:t>
            </a:r>
            <a:r>
              <a:rPr lang="nl-NL" sz="1500" dirty="0">
                <a:latin typeface="Proxima Nova" panose="02000506030000020004" pitchFamily="2" charset="0"/>
              </a:rPr>
              <a:t> </a:t>
            </a:r>
            <a:r>
              <a:rPr lang="nl-NL" sz="1500" dirty="0" err="1">
                <a:latin typeface="Proxima Nova" panose="02000506030000020004" pitchFamily="2" charset="0"/>
              </a:rPr>
              <a:t>quam</a:t>
            </a:r>
            <a:r>
              <a:rPr lang="nl-NL" sz="1500" dirty="0">
                <a:latin typeface="Proxima Nova" panose="02000506030000020004" pitchFamily="2" charset="0"/>
              </a:rPr>
              <a:t> </a:t>
            </a:r>
            <a:r>
              <a:rPr lang="nl-NL" sz="1500" dirty="0" err="1">
                <a:latin typeface="Proxima Nova" panose="02000506030000020004" pitchFamily="2" charset="0"/>
              </a:rPr>
              <a:t>felis</a:t>
            </a:r>
            <a:r>
              <a:rPr lang="nl-NL" sz="1500" dirty="0">
                <a:latin typeface="Proxima Nova" panose="02000506030000020004" pitchFamily="2" charset="0"/>
              </a:rPr>
              <a:t>, </a:t>
            </a:r>
            <a:r>
              <a:rPr lang="nl-NL" sz="1500" dirty="0" err="1">
                <a:latin typeface="Proxima Nova" panose="02000506030000020004" pitchFamily="2" charset="0"/>
              </a:rPr>
              <a:t>ultricies</a:t>
            </a:r>
            <a:r>
              <a:rPr lang="nl-NL" sz="1500" dirty="0">
                <a:latin typeface="Proxima Nova" panose="02000506030000020004" pitchFamily="2" charset="0"/>
              </a:rPr>
              <a:t> </a:t>
            </a:r>
            <a:r>
              <a:rPr lang="nl-NL" sz="1500" dirty="0" err="1">
                <a:latin typeface="Proxima Nova" panose="02000506030000020004" pitchFamily="2" charset="0"/>
              </a:rPr>
              <a:t>nec</a:t>
            </a:r>
            <a:r>
              <a:rPr lang="nl-NL" sz="1500" dirty="0">
                <a:latin typeface="Proxima Nova" panose="02000506030000020004" pitchFamily="2" charset="0"/>
              </a:rPr>
              <a:t>, </a:t>
            </a:r>
            <a:r>
              <a:rPr lang="nl-NL" sz="1500" dirty="0" err="1">
                <a:latin typeface="Proxima Nova" panose="02000506030000020004" pitchFamily="2" charset="0"/>
              </a:rPr>
              <a:t>pellentesque</a:t>
            </a:r>
            <a:r>
              <a:rPr lang="nl-NL" sz="1500" dirty="0">
                <a:latin typeface="Proxima Nova" panose="02000506030000020004" pitchFamily="2" charset="0"/>
              </a:rPr>
              <a:t> </a:t>
            </a:r>
            <a:r>
              <a:rPr lang="nl-NL" sz="1500" dirty="0" err="1">
                <a:latin typeface="Proxima Nova" panose="02000506030000020004" pitchFamily="2" charset="0"/>
              </a:rPr>
              <a:t>eu</a:t>
            </a:r>
            <a:r>
              <a:rPr lang="nl-NL" sz="1500" dirty="0">
                <a:latin typeface="Proxima Nova" panose="02000506030000020004" pitchFamily="2" charset="0"/>
              </a:rPr>
              <a:t>, </a:t>
            </a:r>
            <a:r>
              <a:rPr lang="nl-NL" sz="1500" dirty="0" err="1">
                <a:latin typeface="Proxima Nova" panose="02000506030000020004" pitchFamily="2" charset="0"/>
              </a:rPr>
              <a:t>pretium</a:t>
            </a:r>
            <a:r>
              <a:rPr lang="nl-NL" sz="1500" dirty="0">
                <a:latin typeface="Proxima Nova" panose="02000506030000020004" pitchFamily="2" charset="0"/>
              </a:rPr>
              <a:t> </a:t>
            </a:r>
            <a:r>
              <a:rPr lang="nl-NL" sz="1500" dirty="0" err="1">
                <a:latin typeface="Proxima Nova" panose="02000506030000020004" pitchFamily="2" charset="0"/>
              </a:rPr>
              <a:t>quis</a:t>
            </a:r>
            <a:r>
              <a:rPr lang="nl-NL" sz="1500" dirty="0">
                <a:latin typeface="Proxima Nova" panose="02000506030000020004" pitchFamily="2" charset="0"/>
              </a:rPr>
              <a:t>, </a:t>
            </a:r>
            <a:r>
              <a:rPr lang="nl-NL" sz="1500" dirty="0" err="1">
                <a:latin typeface="Proxima Nova" panose="02000506030000020004" pitchFamily="2" charset="0"/>
              </a:rPr>
              <a:t>sem</a:t>
            </a:r>
            <a:r>
              <a:rPr lang="nl-NL" sz="1500" dirty="0">
                <a:latin typeface="Proxima Nova" panose="02000506030000020004" pitchFamily="2" charset="0"/>
              </a:rPr>
              <a:t>. </a:t>
            </a:r>
            <a:r>
              <a:rPr lang="nl-NL" sz="1500" dirty="0" err="1">
                <a:latin typeface="Proxima Nova" panose="02000506030000020004" pitchFamily="2" charset="0"/>
              </a:rPr>
              <a:t>Nulla</a:t>
            </a:r>
            <a:r>
              <a:rPr lang="nl-NL" sz="1500" dirty="0">
                <a:latin typeface="Proxima Nova" panose="02000506030000020004" pitchFamily="2" charset="0"/>
              </a:rPr>
              <a:t> </a:t>
            </a:r>
            <a:r>
              <a:rPr lang="nl-NL" sz="1500" dirty="0" err="1">
                <a:latin typeface="Proxima Nova" panose="02000506030000020004" pitchFamily="2" charset="0"/>
              </a:rPr>
              <a:t>consequat</a:t>
            </a:r>
            <a:r>
              <a:rPr lang="nl-NL" sz="1500" dirty="0">
                <a:latin typeface="Proxima Nova" panose="02000506030000020004" pitchFamily="2" charset="0"/>
              </a:rPr>
              <a:t> massa </a:t>
            </a:r>
            <a:r>
              <a:rPr lang="nl-NL" sz="1500" dirty="0" err="1">
                <a:latin typeface="Proxima Nova" panose="02000506030000020004" pitchFamily="2" charset="0"/>
              </a:rPr>
              <a:t>quis</a:t>
            </a:r>
            <a:r>
              <a:rPr lang="nl-NL" sz="1500" dirty="0">
                <a:latin typeface="Proxima Nova" panose="02000506030000020004" pitchFamily="2" charset="0"/>
              </a:rPr>
              <a:t> </a:t>
            </a:r>
            <a:r>
              <a:rPr lang="nl-NL" sz="1500" dirty="0" err="1">
                <a:latin typeface="Proxima Nova" panose="02000506030000020004" pitchFamily="2" charset="0"/>
              </a:rPr>
              <a:t>enim</a:t>
            </a:r>
            <a:r>
              <a:rPr lang="nl-NL" sz="1500" dirty="0">
                <a:latin typeface="Proxima Nova" panose="02000506030000020004" pitchFamily="2" charset="0"/>
              </a:rPr>
              <a:t>. </a:t>
            </a:r>
            <a:endParaRPr sz="1500" dirty="0">
              <a:latin typeface="Proxima Nova" panose="02000506030000020004" pitchFamily="2" charset="0"/>
            </a:endParaRPr>
          </a:p>
        </p:txBody>
      </p:sp>
      <p:sp>
        <p:nvSpPr>
          <p:cNvPr id="12" name="Rechthoek">
            <a:extLst>
              <a:ext uri="{FF2B5EF4-FFF2-40B4-BE49-F238E27FC236}">
                <a16:creationId xmlns:a16="http://schemas.microsoft.com/office/drawing/2014/main" id="{51A5A332-CA76-2356-6F28-C7AB0AFA27AF}"/>
              </a:ext>
            </a:extLst>
          </p:cNvPr>
          <p:cNvSpPr/>
          <p:nvPr userDrawn="1"/>
        </p:nvSpPr>
        <p:spPr>
          <a:xfrm>
            <a:off x="10306812" y="2955435"/>
            <a:ext cx="1016000" cy="60177"/>
          </a:xfrm>
          <a:prstGeom prst="rect">
            <a:avLst/>
          </a:prstGeom>
          <a:solidFill>
            <a:srgbClr val="A0C521"/>
          </a:solidFill>
          <a:ln w="12700">
            <a:miter lim="400000"/>
          </a:ln>
        </p:spPr>
        <p:txBody>
          <a:bodyPr lIns="0" tIns="0" rIns="0" bIns="0" anchor="ctr"/>
          <a:lstStyle/>
          <a:p>
            <a:pPr algn="r">
              <a:defRPr sz="3200" b="0">
                <a:solidFill>
                  <a:srgbClr val="FFFFFF"/>
                </a:solidFill>
                <a:latin typeface="+mn-lt"/>
                <a:ea typeface="+mn-ea"/>
                <a:cs typeface="+mn-cs"/>
                <a:sym typeface="Helvetica Neue Medium"/>
              </a:defRPr>
            </a:pPr>
            <a:endParaRPr/>
          </a:p>
        </p:txBody>
      </p:sp>
      <p:sp>
        <p:nvSpPr>
          <p:cNvPr id="13" name="Create your perfect presentation with that amazing template.">
            <a:extLst>
              <a:ext uri="{FF2B5EF4-FFF2-40B4-BE49-F238E27FC236}">
                <a16:creationId xmlns:a16="http://schemas.microsoft.com/office/drawing/2014/main" id="{E2E230AA-1A37-17A8-4B50-AFCC1551EBE2}"/>
              </a:ext>
            </a:extLst>
          </p:cNvPr>
          <p:cNvSpPr txBox="1"/>
          <p:nvPr userDrawn="1"/>
        </p:nvSpPr>
        <p:spPr>
          <a:xfrm>
            <a:off x="5747209" y="1232181"/>
            <a:ext cx="5734812"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pPr algn="r"/>
            <a:r>
              <a:rPr lang="nl-NL" sz="4000" b="1" dirty="0">
                <a:solidFill>
                  <a:srgbClr val="133250"/>
                </a:solidFill>
                <a:latin typeface="Proxima Nova Black" panose="02000506030000020004" pitchFamily="2" charset="0"/>
              </a:rPr>
              <a:t>Plaats hier een titel</a:t>
            </a:r>
          </a:p>
          <a:p>
            <a:pPr algn="r"/>
            <a:r>
              <a:rPr lang="nl-NL" sz="4000" b="1" dirty="0">
                <a:solidFill>
                  <a:srgbClr val="133250"/>
                </a:solidFill>
                <a:latin typeface="Proxima Nova Black" panose="02000506030000020004" pitchFamily="2" charset="0"/>
              </a:rPr>
              <a:t>van de topic</a:t>
            </a:r>
            <a:endParaRPr sz="4000" b="1" dirty="0">
              <a:solidFill>
                <a:srgbClr val="133250"/>
              </a:solidFill>
              <a:latin typeface="Proxima Nova Black" panose="02000506030000020004" pitchFamily="2" charset="0"/>
            </a:endParaRPr>
          </a:p>
        </p:txBody>
      </p:sp>
      <p:sp>
        <p:nvSpPr>
          <p:cNvPr id="14" name="You can put the the subtitle here">
            <a:extLst>
              <a:ext uri="{FF2B5EF4-FFF2-40B4-BE49-F238E27FC236}">
                <a16:creationId xmlns:a16="http://schemas.microsoft.com/office/drawing/2014/main" id="{47002791-8B99-2207-01AA-46E2AD5DAF40}"/>
              </a:ext>
            </a:extLst>
          </p:cNvPr>
          <p:cNvSpPr txBox="1"/>
          <p:nvPr userDrawn="1"/>
        </p:nvSpPr>
        <p:spPr>
          <a:xfrm>
            <a:off x="5210833" y="679703"/>
            <a:ext cx="6111979"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pPr algn="r"/>
            <a:r>
              <a:rPr lang="nl-NL" b="1" dirty="0">
                <a:solidFill>
                  <a:srgbClr val="009FE3"/>
                </a:solidFill>
                <a:latin typeface="Proxima Nova" panose="02000506030000020004" pitchFamily="2" charset="0"/>
              </a:rPr>
              <a:t>Hier kan een subtitel van het onderwerp</a:t>
            </a:r>
            <a:endParaRPr b="1" dirty="0">
              <a:solidFill>
                <a:srgbClr val="009FE3"/>
              </a:solidFill>
              <a:latin typeface="Proxima Nova" panose="02000506030000020004" pitchFamily="2" charset="0"/>
            </a:endParaRPr>
          </a:p>
        </p:txBody>
      </p:sp>
      <p:pic>
        <p:nvPicPr>
          <p:cNvPr id="15" name="Afbeelding 14">
            <a:extLst>
              <a:ext uri="{FF2B5EF4-FFF2-40B4-BE49-F238E27FC236}">
                <a16:creationId xmlns:a16="http://schemas.microsoft.com/office/drawing/2014/main" id="{1642DFF5-0C4B-890F-A9B6-F5AA6A5D8E6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81792" y="741854"/>
            <a:ext cx="4405263" cy="546962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6220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rgbClr val="133250"/>
        </a:solidFill>
        <a:effectLst/>
      </p:bgPr>
    </p:bg>
    <p:spTree>
      <p:nvGrpSpPr>
        <p:cNvPr id="1" name=""/>
        <p:cNvGrpSpPr/>
        <p:nvPr/>
      </p:nvGrpSpPr>
      <p:grpSpPr>
        <a:xfrm>
          <a:off x="0" y="0"/>
          <a:ext cx="0" cy="0"/>
          <a:chOff x="0" y="0"/>
          <a:chExt cx="0" cy="0"/>
        </a:xfrm>
      </p:grpSpPr>
      <p:sp>
        <p:nvSpPr>
          <p:cNvPr id="6"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8E4D3AB1-8F50-B659-C9AE-A739A2A14ED4}"/>
              </a:ext>
            </a:extLst>
          </p:cNvPr>
          <p:cNvSpPr txBox="1"/>
          <p:nvPr userDrawn="1"/>
        </p:nvSpPr>
        <p:spPr>
          <a:xfrm>
            <a:off x="897763" y="3476669"/>
            <a:ext cx="5198237" cy="2136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r>
              <a:rPr lang="nl-NL" sz="1500" dirty="0" err="1">
                <a:solidFill>
                  <a:schemeClr val="bg1"/>
                </a:solidFill>
                <a:latin typeface="Proxima Nova" panose="02000506030000020004" pitchFamily="2" charset="0"/>
              </a:rPr>
              <a:t>Lorem</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ipsum</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dolor</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sit</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amet</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consectetuer</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adipiscing</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elit</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Aenean</a:t>
            </a:r>
            <a:r>
              <a:rPr lang="nl-NL" sz="1500" dirty="0">
                <a:solidFill>
                  <a:schemeClr val="bg1"/>
                </a:solidFill>
                <a:latin typeface="Proxima Nova" panose="02000506030000020004" pitchFamily="2" charset="0"/>
              </a:rPr>
              <a:t> commodo </a:t>
            </a:r>
            <a:r>
              <a:rPr lang="nl-NL" sz="1500" dirty="0" err="1">
                <a:solidFill>
                  <a:schemeClr val="bg1"/>
                </a:solidFill>
                <a:latin typeface="Proxima Nova" panose="02000506030000020004" pitchFamily="2" charset="0"/>
              </a:rPr>
              <a:t>ligula</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eget</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dolor</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Aenean</a:t>
            </a:r>
            <a:r>
              <a:rPr lang="nl-NL" sz="1500" dirty="0">
                <a:solidFill>
                  <a:schemeClr val="bg1"/>
                </a:solidFill>
                <a:latin typeface="Proxima Nova" panose="02000506030000020004" pitchFamily="2" charset="0"/>
              </a:rPr>
              <a:t> massa. Cum </a:t>
            </a:r>
            <a:r>
              <a:rPr lang="nl-NL" sz="1500" dirty="0" err="1">
                <a:solidFill>
                  <a:schemeClr val="bg1"/>
                </a:solidFill>
                <a:latin typeface="Proxima Nova" panose="02000506030000020004" pitchFamily="2" charset="0"/>
              </a:rPr>
              <a:t>sociis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natoque</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penatibus</a:t>
            </a:r>
            <a:r>
              <a:rPr lang="nl-NL" sz="1500" dirty="0">
                <a:solidFill>
                  <a:schemeClr val="bg1"/>
                </a:solidFill>
                <a:latin typeface="Proxima Nova" panose="02000506030000020004" pitchFamily="2" charset="0"/>
              </a:rPr>
              <a:t> et </a:t>
            </a:r>
            <a:r>
              <a:rPr lang="nl-NL" sz="1500" dirty="0" err="1">
                <a:solidFill>
                  <a:schemeClr val="bg1"/>
                </a:solidFill>
                <a:latin typeface="Proxima Nova" panose="02000506030000020004" pitchFamily="2" charset="0"/>
              </a:rPr>
              <a:t>magnis</a:t>
            </a:r>
            <a:r>
              <a:rPr lang="nl-NL" sz="1500" dirty="0">
                <a:solidFill>
                  <a:schemeClr val="bg1"/>
                </a:solidFill>
                <a:latin typeface="Proxima Nova" panose="02000506030000020004" pitchFamily="2" charset="0"/>
              </a:rPr>
              <a:t> dis </a:t>
            </a:r>
            <a:r>
              <a:rPr lang="nl-NL" sz="1500" dirty="0" err="1">
                <a:solidFill>
                  <a:schemeClr val="bg1"/>
                </a:solidFill>
                <a:latin typeface="Proxima Nova" panose="02000506030000020004" pitchFamily="2" charset="0"/>
              </a:rPr>
              <a:t>parturient</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montes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nascetur</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ridiculus</a:t>
            </a:r>
            <a:r>
              <a:rPr lang="nl-NL" sz="1500" dirty="0">
                <a:solidFill>
                  <a:schemeClr val="bg1"/>
                </a:solidFill>
                <a:latin typeface="Proxima Nova" panose="02000506030000020004" pitchFamily="2" charset="0"/>
              </a:rPr>
              <a:t> mus. </a:t>
            </a:r>
            <a:r>
              <a:rPr lang="nl-NL" sz="1500" dirty="0" err="1">
                <a:solidFill>
                  <a:schemeClr val="bg1"/>
                </a:solidFill>
                <a:latin typeface="Proxima Nova" panose="02000506030000020004" pitchFamily="2" charset="0"/>
              </a:rPr>
              <a:t>Donec</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quam</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felis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ultricies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nec</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pellentesque</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eu</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pretium</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quis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sem</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Nulla</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consequat</a:t>
            </a:r>
            <a:r>
              <a:rPr lang="nl-NL" sz="1500" dirty="0">
                <a:solidFill>
                  <a:schemeClr val="bg1"/>
                </a:solidFill>
                <a:latin typeface="Proxima Nova" panose="02000506030000020004" pitchFamily="2" charset="0"/>
              </a:rPr>
              <a:t> massa </a:t>
            </a:r>
            <a:r>
              <a:rPr lang="nl-NL" sz="1500" dirty="0" err="1">
                <a:solidFill>
                  <a:schemeClr val="bg1"/>
                </a:solidFill>
                <a:latin typeface="Proxima Nova" panose="02000506030000020004" pitchFamily="2" charset="0"/>
              </a:rPr>
              <a:t>quis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enim</a:t>
            </a:r>
            <a:r>
              <a:rPr lang="nl-NL" sz="1500" dirty="0">
                <a:solidFill>
                  <a:schemeClr val="bg1"/>
                </a:solidFill>
                <a:latin typeface="Proxima Nova" panose="02000506030000020004" pitchFamily="2" charset="0"/>
              </a:rPr>
              <a:t>.</a:t>
            </a:r>
            <a:endParaRPr sz="1500" dirty="0">
              <a:solidFill>
                <a:schemeClr val="bg1"/>
              </a:solidFill>
              <a:latin typeface="Proxima Nova" panose="02000506030000020004" pitchFamily="2" charset="0"/>
            </a:endParaRPr>
          </a:p>
        </p:txBody>
      </p:sp>
      <p:sp>
        <p:nvSpPr>
          <p:cNvPr id="7" name="Rechthoek">
            <a:extLst>
              <a:ext uri="{FF2B5EF4-FFF2-40B4-BE49-F238E27FC236}">
                <a16:creationId xmlns:a16="http://schemas.microsoft.com/office/drawing/2014/main" id="{C930AB76-AD94-77F6-E2C2-524CAACCB26D}"/>
              </a:ext>
            </a:extLst>
          </p:cNvPr>
          <p:cNvSpPr/>
          <p:nvPr userDrawn="1"/>
        </p:nvSpPr>
        <p:spPr>
          <a:xfrm>
            <a:off x="954514" y="2955435"/>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reate your perfect presentation with that amazing template.">
            <a:extLst>
              <a:ext uri="{FF2B5EF4-FFF2-40B4-BE49-F238E27FC236}">
                <a16:creationId xmlns:a16="http://schemas.microsoft.com/office/drawing/2014/main" id="{40BF0335-3F57-5DC2-8751-E17A27DE6AB7}"/>
              </a:ext>
            </a:extLst>
          </p:cNvPr>
          <p:cNvSpPr txBox="1"/>
          <p:nvPr userDrawn="1"/>
        </p:nvSpPr>
        <p:spPr>
          <a:xfrm>
            <a:off x="869188" y="1323683"/>
            <a:ext cx="5734812"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4000" b="1" dirty="0">
                <a:solidFill>
                  <a:schemeClr val="bg1"/>
                </a:solidFill>
                <a:latin typeface="Proxima Nova Black" panose="02000506030000020004" pitchFamily="2" charset="0"/>
              </a:rPr>
              <a:t>Plaats hier een titel</a:t>
            </a:r>
          </a:p>
          <a:p>
            <a:r>
              <a:rPr lang="nl-NL" sz="4000" b="1" dirty="0">
                <a:solidFill>
                  <a:schemeClr val="bg1"/>
                </a:solidFill>
                <a:latin typeface="Proxima Nova Black" panose="02000506030000020004" pitchFamily="2" charset="0"/>
              </a:rPr>
              <a:t>van de topic</a:t>
            </a:r>
            <a:endParaRPr sz="4000" b="1" dirty="0">
              <a:solidFill>
                <a:schemeClr val="bg1"/>
              </a:solidFill>
              <a:latin typeface="Proxima Nova Black" panose="02000506030000020004" pitchFamily="2" charset="0"/>
            </a:endParaRPr>
          </a:p>
        </p:txBody>
      </p:sp>
      <p:sp>
        <p:nvSpPr>
          <p:cNvPr id="9" name="You can put the the subtitle here">
            <a:extLst>
              <a:ext uri="{FF2B5EF4-FFF2-40B4-BE49-F238E27FC236}">
                <a16:creationId xmlns:a16="http://schemas.microsoft.com/office/drawing/2014/main" id="{89A9E592-0B5A-A93F-716C-F96F8CB00EBF}"/>
              </a:ext>
            </a:extLst>
          </p:cNvPr>
          <p:cNvSpPr txBox="1"/>
          <p:nvPr userDrawn="1"/>
        </p:nvSpPr>
        <p:spPr>
          <a:xfrm>
            <a:off x="869188" y="713401"/>
            <a:ext cx="1008155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r>
              <a:rPr lang="nl-NL" b="1" dirty="0">
                <a:solidFill>
                  <a:srgbClr val="009FE3"/>
                </a:solidFill>
                <a:latin typeface="Proxima Nova" panose="02000506030000020004" pitchFamily="2" charset="0"/>
              </a:rPr>
              <a:t>Hier kan een subtitel van het onderwerp</a:t>
            </a:r>
            <a:endParaRPr b="1" dirty="0">
              <a:solidFill>
                <a:srgbClr val="009FE3"/>
              </a:solidFill>
              <a:latin typeface="Proxima Nova" panose="02000506030000020004" pitchFamily="2" charset="0"/>
            </a:endParaRPr>
          </a:p>
        </p:txBody>
      </p:sp>
      <p:pic>
        <p:nvPicPr>
          <p:cNvPr id="10" name="Afbeelding 9">
            <a:extLst>
              <a:ext uri="{FF2B5EF4-FFF2-40B4-BE49-F238E27FC236}">
                <a16:creationId xmlns:a16="http://schemas.microsoft.com/office/drawing/2014/main" id="{6216E36C-B0E2-40FB-7E3B-A57CE287C844}"/>
              </a:ext>
            </a:extLst>
          </p:cNvPr>
          <p:cNvPicPr>
            <a:picLocks noChangeAspect="1"/>
          </p:cNvPicPr>
          <p:nvPr userDrawn="1"/>
        </p:nvPicPr>
        <p:blipFill>
          <a:blip r:embed="rId2"/>
          <a:stretch>
            <a:fillRect/>
          </a:stretch>
        </p:blipFill>
        <p:spPr>
          <a:xfrm>
            <a:off x="332812" y="6035362"/>
            <a:ext cx="1072751" cy="546997"/>
          </a:xfrm>
          <a:prstGeom prst="rect">
            <a:avLst/>
          </a:prstGeom>
        </p:spPr>
      </p:pic>
      <p:pic>
        <p:nvPicPr>
          <p:cNvPr id="11" name="Afbeelding 10">
            <a:extLst>
              <a:ext uri="{FF2B5EF4-FFF2-40B4-BE49-F238E27FC236}">
                <a16:creationId xmlns:a16="http://schemas.microsoft.com/office/drawing/2014/main" id="{A8A070D3-DE36-6E79-28EC-37675D20D1DC}"/>
              </a:ext>
            </a:extLst>
          </p:cNvPr>
          <p:cNvPicPr>
            <a:picLocks noChangeAspect="1"/>
          </p:cNvPicPr>
          <p:nvPr userDrawn="1"/>
        </p:nvPicPr>
        <p:blipFill>
          <a:blip r:embed="rId3" cstate="screen">
            <a:extLst>
              <a:ext uri="{28A0092B-C50C-407E-A947-70E740481C1C}">
                <a14:useLocalDpi xmlns:a14="http://schemas.microsoft.com/office/drawing/2010/main"/>
              </a:ext>
            </a:extLst>
          </a:blip>
          <a:srcRect r="-971"/>
          <a:stretch/>
        </p:blipFill>
        <p:spPr>
          <a:xfrm>
            <a:off x="7315028" y="836053"/>
            <a:ext cx="4405263" cy="5281232"/>
          </a:xfrm>
          <a:prstGeom prst="rect">
            <a:avLst/>
          </a:prstGeom>
        </p:spPr>
      </p:pic>
    </p:spTree>
    <p:extLst>
      <p:ext uri="{BB962C8B-B14F-4D97-AF65-F5344CB8AC3E}">
        <p14:creationId xmlns:p14="http://schemas.microsoft.com/office/powerpoint/2010/main" val="107824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ngepaste indeling">
    <p:bg>
      <p:bgPr>
        <a:solidFill>
          <a:srgbClr val="133250"/>
        </a:solidFill>
        <a:effectLst/>
      </p:bgPr>
    </p:bg>
    <p:spTree>
      <p:nvGrpSpPr>
        <p:cNvPr id="1" name=""/>
        <p:cNvGrpSpPr/>
        <p:nvPr/>
      </p:nvGrpSpPr>
      <p:grpSpPr>
        <a:xfrm>
          <a:off x="0" y="0"/>
          <a:ext cx="0" cy="0"/>
          <a:chOff x="0" y="0"/>
          <a:chExt cx="0" cy="0"/>
        </a:xfrm>
      </p:grpSpPr>
      <p:sp>
        <p:nvSpPr>
          <p:cNvPr id="10"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631D8CDB-E58A-4A6A-B85D-1D15536F8558}"/>
              </a:ext>
            </a:extLst>
          </p:cNvPr>
          <p:cNvSpPr txBox="1"/>
          <p:nvPr userDrawn="1"/>
        </p:nvSpPr>
        <p:spPr>
          <a:xfrm>
            <a:off x="6283784" y="3476669"/>
            <a:ext cx="5198237" cy="2136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pPr algn="r"/>
            <a:r>
              <a:rPr lang="nl-NL" sz="1500" dirty="0" err="1">
                <a:solidFill>
                  <a:schemeClr val="bg1"/>
                </a:solidFill>
                <a:latin typeface="Proxima Nova" panose="02000506030000020004" pitchFamily="2" charset="0"/>
              </a:rPr>
              <a:t>Lorem</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ipsum</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dolor</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sit</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amet</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consectetuer</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adipiscing</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elit</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Aenean</a:t>
            </a:r>
            <a:r>
              <a:rPr lang="nl-NL" sz="1500" dirty="0">
                <a:solidFill>
                  <a:schemeClr val="bg1"/>
                </a:solidFill>
                <a:latin typeface="Proxima Nova" panose="02000506030000020004" pitchFamily="2" charset="0"/>
              </a:rPr>
              <a:t> commodo </a:t>
            </a:r>
            <a:r>
              <a:rPr lang="nl-NL" sz="1500" dirty="0" err="1">
                <a:solidFill>
                  <a:schemeClr val="bg1"/>
                </a:solidFill>
                <a:latin typeface="Proxima Nova" panose="02000506030000020004" pitchFamily="2" charset="0"/>
              </a:rPr>
              <a:t>ligula</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eget</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dolor</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Aenean</a:t>
            </a:r>
            <a:r>
              <a:rPr lang="nl-NL" sz="1500" dirty="0">
                <a:solidFill>
                  <a:schemeClr val="bg1"/>
                </a:solidFill>
                <a:latin typeface="Proxima Nova" panose="02000506030000020004" pitchFamily="2" charset="0"/>
              </a:rPr>
              <a:t> massa. Cum </a:t>
            </a:r>
            <a:r>
              <a:rPr lang="nl-NL" sz="1500" dirty="0" err="1">
                <a:solidFill>
                  <a:schemeClr val="bg1"/>
                </a:solidFill>
                <a:latin typeface="Proxima Nova" panose="02000506030000020004" pitchFamily="2" charset="0"/>
              </a:rPr>
              <a:t>sociis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natoque</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penatibus</a:t>
            </a:r>
            <a:r>
              <a:rPr lang="nl-NL" sz="1500" dirty="0">
                <a:solidFill>
                  <a:schemeClr val="bg1"/>
                </a:solidFill>
                <a:latin typeface="Proxima Nova" panose="02000506030000020004" pitchFamily="2" charset="0"/>
              </a:rPr>
              <a:t> et </a:t>
            </a:r>
            <a:r>
              <a:rPr lang="nl-NL" sz="1500" dirty="0" err="1">
                <a:solidFill>
                  <a:schemeClr val="bg1"/>
                </a:solidFill>
                <a:latin typeface="Proxima Nova" panose="02000506030000020004" pitchFamily="2" charset="0"/>
              </a:rPr>
              <a:t>magnis</a:t>
            </a:r>
            <a:r>
              <a:rPr lang="nl-NL" sz="1500" dirty="0">
                <a:solidFill>
                  <a:schemeClr val="bg1"/>
                </a:solidFill>
                <a:latin typeface="Proxima Nova" panose="02000506030000020004" pitchFamily="2" charset="0"/>
              </a:rPr>
              <a:t> dis </a:t>
            </a:r>
            <a:r>
              <a:rPr lang="nl-NL" sz="1500" dirty="0" err="1">
                <a:solidFill>
                  <a:schemeClr val="bg1"/>
                </a:solidFill>
                <a:latin typeface="Proxima Nova" panose="02000506030000020004" pitchFamily="2" charset="0"/>
              </a:rPr>
              <a:t>parturient</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montes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nascetur</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ridiculus</a:t>
            </a:r>
            <a:r>
              <a:rPr lang="nl-NL" sz="1500" dirty="0">
                <a:solidFill>
                  <a:schemeClr val="bg1"/>
                </a:solidFill>
                <a:latin typeface="Proxima Nova" panose="02000506030000020004" pitchFamily="2" charset="0"/>
              </a:rPr>
              <a:t> mus. </a:t>
            </a:r>
            <a:r>
              <a:rPr lang="nl-NL" sz="1500" dirty="0" err="1">
                <a:solidFill>
                  <a:schemeClr val="bg1"/>
                </a:solidFill>
                <a:latin typeface="Proxima Nova" panose="02000506030000020004" pitchFamily="2" charset="0"/>
              </a:rPr>
              <a:t>Donec</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quam</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felis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ultricies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nec</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pellentesque</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eu</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pretium</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quis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sem</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Nulla</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consequat</a:t>
            </a:r>
            <a:r>
              <a:rPr lang="nl-NL" sz="1500" dirty="0">
                <a:solidFill>
                  <a:schemeClr val="bg1"/>
                </a:solidFill>
                <a:latin typeface="Proxima Nova" panose="02000506030000020004" pitchFamily="2" charset="0"/>
              </a:rPr>
              <a:t> massa </a:t>
            </a:r>
            <a:r>
              <a:rPr lang="nl-NL" sz="1500" dirty="0" err="1">
                <a:solidFill>
                  <a:schemeClr val="bg1"/>
                </a:solidFill>
                <a:latin typeface="Proxima Nova" panose="02000506030000020004" pitchFamily="2" charset="0"/>
              </a:rPr>
              <a:t>quis</a:t>
            </a:r>
            <a:r>
              <a:rPr lang="nl-NL" sz="1500" dirty="0">
                <a:solidFill>
                  <a:schemeClr val="bg1"/>
                </a:solidFill>
                <a:latin typeface="Proxima Nova" panose="02000506030000020004" pitchFamily="2" charset="0"/>
              </a:rPr>
              <a:t> </a:t>
            </a:r>
            <a:r>
              <a:rPr lang="nl-NL" sz="1500" dirty="0" err="1">
                <a:solidFill>
                  <a:schemeClr val="bg1"/>
                </a:solidFill>
                <a:latin typeface="Proxima Nova" panose="02000506030000020004" pitchFamily="2" charset="0"/>
              </a:rPr>
              <a:t>enim</a:t>
            </a:r>
            <a:r>
              <a:rPr lang="nl-NL" sz="1500" dirty="0">
                <a:solidFill>
                  <a:schemeClr val="bg1"/>
                </a:solidFill>
                <a:latin typeface="Proxima Nova" panose="02000506030000020004" pitchFamily="2" charset="0"/>
              </a:rPr>
              <a:t>. </a:t>
            </a:r>
            <a:endParaRPr sz="1500" dirty="0">
              <a:solidFill>
                <a:schemeClr val="bg1"/>
              </a:solidFill>
              <a:latin typeface="Proxima Nova" panose="02000506030000020004" pitchFamily="2" charset="0"/>
            </a:endParaRPr>
          </a:p>
        </p:txBody>
      </p:sp>
      <p:sp>
        <p:nvSpPr>
          <p:cNvPr id="11" name="Rechthoek">
            <a:extLst>
              <a:ext uri="{FF2B5EF4-FFF2-40B4-BE49-F238E27FC236}">
                <a16:creationId xmlns:a16="http://schemas.microsoft.com/office/drawing/2014/main" id="{5AE9D228-5537-FCA8-2945-39996108C612}"/>
              </a:ext>
            </a:extLst>
          </p:cNvPr>
          <p:cNvSpPr/>
          <p:nvPr userDrawn="1"/>
        </p:nvSpPr>
        <p:spPr>
          <a:xfrm>
            <a:off x="10306812" y="2955435"/>
            <a:ext cx="1016000" cy="60177"/>
          </a:xfrm>
          <a:prstGeom prst="rect">
            <a:avLst/>
          </a:prstGeom>
          <a:solidFill>
            <a:srgbClr val="A0C521"/>
          </a:solidFill>
          <a:ln w="12700">
            <a:miter lim="400000"/>
          </a:ln>
        </p:spPr>
        <p:txBody>
          <a:bodyPr lIns="0" tIns="0" rIns="0" bIns="0" anchor="ctr"/>
          <a:lstStyle/>
          <a:p>
            <a:pPr algn="r">
              <a:defRPr sz="3200" b="0">
                <a:solidFill>
                  <a:srgbClr val="FFFFFF"/>
                </a:solidFill>
                <a:latin typeface="+mn-lt"/>
                <a:ea typeface="+mn-ea"/>
                <a:cs typeface="+mn-cs"/>
                <a:sym typeface="Helvetica Neue Medium"/>
              </a:defRPr>
            </a:pPr>
            <a:endParaRPr/>
          </a:p>
        </p:txBody>
      </p:sp>
      <p:sp>
        <p:nvSpPr>
          <p:cNvPr id="12" name="Create your perfect presentation with that amazing template.">
            <a:extLst>
              <a:ext uri="{FF2B5EF4-FFF2-40B4-BE49-F238E27FC236}">
                <a16:creationId xmlns:a16="http://schemas.microsoft.com/office/drawing/2014/main" id="{234969F7-A2B7-41D5-B651-D26979184E59}"/>
              </a:ext>
            </a:extLst>
          </p:cNvPr>
          <p:cNvSpPr txBox="1"/>
          <p:nvPr userDrawn="1"/>
        </p:nvSpPr>
        <p:spPr>
          <a:xfrm>
            <a:off x="5747209" y="1232181"/>
            <a:ext cx="5734812"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pPr algn="r"/>
            <a:r>
              <a:rPr lang="nl-NL" sz="4000" b="1" dirty="0">
                <a:solidFill>
                  <a:schemeClr val="bg1"/>
                </a:solidFill>
                <a:latin typeface="Proxima Nova Black" panose="02000506030000020004" pitchFamily="2" charset="0"/>
              </a:rPr>
              <a:t>Plaats hier een titel</a:t>
            </a:r>
          </a:p>
          <a:p>
            <a:pPr algn="r"/>
            <a:r>
              <a:rPr lang="nl-NL" sz="4000" b="1" dirty="0">
                <a:solidFill>
                  <a:schemeClr val="bg1"/>
                </a:solidFill>
                <a:latin typeface="Proxima Nova Black" panose="02000506030000020004" pitchFamily="2" charset="0"/>
              </a:rPr>
              <a:t>van de topic</a:t>
            </a:r>
            <a:endParaRPr sz="4000" b="1" dirty="0">
              <a:solidFill>
                <a:schemeClr val="bg1"/>
              </a:solidFill>
              <a:latin typeface="Proxima Nova Black" panose="02000506030000020004" pitchFamily="2" charset="0"/>
            </a:endParaRPr>
          </a:p>
        </p:txBody>
      </p:sp>
      <p:sp>
        <p:nvSpPr>
          <p:cNvPr id="13" name="You can put the the subtitle here">
            <a:extLst>
              <a:ext uri="{FF2B5EF4-FFF2-40B4-BE49-F238E27FC236}">
                <a16:creationId xmlns:a16="http://schemas.microsoft.com/office/drawing/2014/main" id="{0007DA24-27C2-6C49-6EDB-C92E47E1485E}"/>
              </a:ext>
            </a:extLst>
          </p:cNvPr>
          <p:cNvSpPr txBox="1"/>
          <p:nvPr userDrawn="1"/>
        </p:nvSpPr>
        <p:spPr>
          <a:xfrm>
            <a:off x="5210833" y="679703"/>
            <a:ext cx="6111979"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pPr algn="r"/>
            <a:r>
              <a:rPr lang="nl-NL" b="1" dirty="0">
                <a:solidFill>
                  <a:srgbClr val="009FE3"/>
                </a:solidFill>
                <a:latin typeface="Proxima Nova" panose="02000506030000020004" pitchFamily="2" charset="0"/>
              </a:rPr>
              <a:t>Hier kan een subtitel van het onderwerp</a:t>
            </a:r>
            <a:endParaRPr b="1" dirty="0">
              <a:solidFill>
                <a:srgbClr val="009FE3"/>
              </a:solidFill>
              <a:latin typeface="Proxima Nova" panose="02000506030000020004" pitchFamily="2" charset="0"/>
            </a:endParaRPr>
          </a:p>
        </p:txBody>
      </p:sp>
      <p:pic>
        <p:nvPicPr>
          <p:cNvPr id="14" name="Afbeelding 13">
            <a:extLst>
              <a:ext uri="{FF2B5EF4-FFF2-40B4-BE49-F238E27FC236}">
                <a16:creationId xmlns:a16="http://schemas.microsoft.com/office/drawing/2014/main" id="{C5B82D02-AA66-0BED-7F00-3C22A02AA8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1792" y="741854"/>
            <a:ext cx="4405263" cy="5469629"/>
          </a:xfrm>
          <a:prstGeom prst="rect">
            <a:avLst/>
          </a:prstGeom>
          <a:effectLst>
            <a:outerShdw blurRad="50800" dist="38100" dir="8100000" algn="tr" rotWithShape="0">
              <a:prstClr val="black">
                <a:alpha val="40000"/>
              </a:prstClr>
            </a:outerShdw>
          </a:effectLst>
        </p:spPr>
      </p:pic>
      <p:pic>
        <p:nvPicPr>
          <p:cNvPr id="16" name="Afbeelding 15">
            <a:extLst>
              <a:ext uri="{FF2B5EF4-FFF2-40B4-BE49-F238E27FC236}">
                <a16:creationId xmlns:a16="http://schemas.microsoft.com/office/drawing/2014/main" id="{08F2F7F8-E70F-B85C-0121-EF4EFDAD6AF3}"/>
              </a:ext>
            </a:extLst>
          </p:cNvPr>
          <p:cNvPicPr>
            <a:picLocks noChangeAspect="1"/>
          </p:cNvPicPr>
          <p:nvPr userDrawn="1"/>
        </p:nvPicPr>
        <p:blipFill>
          <a:blip r:embed="rId3"/>
          <a:stretch>
            <a:fillRect/>
          </a:stretch>
        </p:blipFill>
        <p:spPr>
          <a:xfrm>
            <a:off x="10409269" y="6036187"/>
            <a:ext cx="1072751" cy="546997"/>
          </a:xfrm>
          <a:prstGeom prst="rect">
            <a:avLst/>
          </a:prstGeom>
        </p:spPr>
      </p:pic>
    </p:spTree>
    <p:extLst>
      <p:ext uri="{BB962C8B-B14F-4D97-AF65-F5344CB8AC3E}">
        <p14:creationId xmlns:p14="http://schemas.microsoft.com/office/powerpoint/2010/main" val="310856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Create your perfect presentation with that amazing template.">
            <a:extLst>
              <a:ext uri="{FF2B5EF4-FFF2-40B4-BE49-F238E27FC236}">
                <a16:creationId xmlns:a16="http://schemas.microsoft.com/office/drawing/2014/main" id="{A83F80F6-257D-913A-AF3B-F7DCBCBCCEAE}"/>
              </a:ext>
            </a:extLst>
          </p:cNvPr>
          <p:cNvSpPr txBox="1"/>
          <p:nvPr userDrawn="1"/>
        </p:nvSpPr>
        <p:spPr>
          <a:xfrm>
            <a:off x="0" y="1568669"/>
            <a:ext cx="12192000"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pPr algn="ctr"/>
            <a:r>
              <a:rPr lang="nl-NL" sz="4000" b="1" dirty="0">
                <a:solidFill>
                  <a:srgbClr val="133250"/>
                </a:solidFill>
                <a:latin typeface="Proxima Nova Black" panose="02000506030000020004" pitchFamily="2" charset="0"/>
              </a:rPr>
              <a:t>Plaats hier een titel van de topic</a:t>
            </a:r>
            <a:endParaRPr sz="4000" b="1" dirty="0">
              <a:solidFill>
                <a:srgbClr val="133250"/>
              </a:solidFill>
              <a:latin typeface="Proxima Nova Black" panose="02000506030000020004" pitchFamily="2" charset="0"/>
            </a:endParaRPr>
          </a:p>
        </p:txBody>
      </p:sp>
      <p:sp>
        <p:nvSpPr>
          <p:cNvPr id="6" name="You can put the the subtitle here">
            <a:extLst>
              <a:ext uri="{FF2B5EF4-FFF2-40B4-BE49-F238E27FC236}">
                <a16:creationId xmlns:a16="http://schemas.microsoft.com/office/drawing/2014/main" id="{A909FA16-8259-ADFF-E902-E046E20D5C3A}"/>
              </a:ext>
            </a:extLst>
          </p:cNvPr>
          <p:cNvSpPr txBox="1"/>
          <p:nvPr userDrawn="1"/>
        </p:nvSpPr>
        <p:spPr>
          <a:xfrm>
            <a:off x="0" y="1026168"/>
            <a:ext cx="12192000"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pPr algn="ctr"/>
            <a:r>
              <a:rPr lang="nl-NL" b="1" dirty="0">
                <a:solidFill>
                  <a:srgbClr val="009FE3"/>
                </a:solidFill>
                <a:latin typeface="Proxima Nova" panose="02000506030000020004" pitchFamily="2" charset="0"/>
              </a:rPr>
              <a:t>Hier kan een subtitel van het onderwerp</a:t>
            </a:r>
            <a:endParaRPr b="1" dirty="0">
              <a:solidFill>
                <a:srgbClr val="009FE3"/>
              </a:solidFill>
              <a:latin typeface="Proxima Nova" panose="02000506030000020004" pitchFamily="2" charset="0"/>
            </a:endParaRPr>
          </a:p>
        </p:txBody>
      </p:sp>
      <p:sp>
        <p:nvSpPr>
          <p:cNvPr id="7" name="Cirkel">
            <a:extLst>
              <a:ext uri="{FF2B5EF4-FFF2-40B4-BE49-F238E27FC236}">
                <a16:creationId xmlns:a16="http://schemas.microsoft.com/office/drawing/2014/main" id="{338B80E3-E3C1-BCA3-571B-306A8477E6C3}"/>
              </a:ext>
            </a:extLst>
          </p:cNvPr>
          <p:cNvSpPr/>
          <p:nvPr userDrawn="1"/>
        </p:nvSpPr>
        <p:spPr>
          <a:xfrm>
            <a:off x="897763" y="2889623"/>
            <a:ext cx="382034" cy="382034"/>
          </a:xfrm>
          <a:prstGeom prst="ellipse">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irkel">
            <a:extLst>
              <a:ext uri="{FF2B5EF4-FFF2-40B4-BE49-F238E27FC236}">
                <a16:creationId xmlns:a16="http://schemas.microsoft.com/office/drawing/2014/main" id="{B88DDB04-B3D3-0405-6899-A1E33AA72138}"/>
              </a:ext>
            </a:extLst>
          </p:cNvPr>
          <p:cNvSpPr/>
          <p:nvPr userDrawn="1"/>
        </p:nvSpPr>
        <p:spPr>
          <a:xfrm>
            <a:off x="4575537" y="2889623"/>
            <a:ext cx="382034" cy="382034"/>
          </a:xfrm>
          <a:prstGeom prst="ellipse">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kel">
            <a:extLst>
              <a:ext uri="{FF2B5EF4-FFF2-40B4-BE49-F238E27FC236}">
                <a16:creationId xmlns:a16="http://schemas.microsoft.com/office/drawing/2014/main" id="{DFAC67D0-7256-9140-D88C-9AC79DC50643}"/>
              </a:ext>
            </a:extLst>
          </p:cNvPr>
          <p:cNvSpPr/>
          <p:nvPr userDrawn="1"/>
        </p:nvSpPr>
        <p:spPr>
          <a:xfrm>
            <a:off x="8253311" y="2889623"/>
            <a:ext cx="382034" cy="382034"/>
          </a:xfrm>
          <a:prstGeom prst="ellipse">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Lijn">
            <a:extLst>
              <a:ext uri="{FF2B5EF4-FFF2-40B4-BE49-F238E27FC236}">
                <a16:creationId xmlns:a16="http://schemas.microsoft.com/office/drawing/2014/main" id="{E0E72D8C-4DA5-15B2-D9C6-B12A2A5497B5}"/>
              </a:ext>
            </a:extLst>
          </p:cNvPr>
          <p:cNvSpPr/>
          <p:nvPr userDrawn="1"/>
        </p:nvSpPr>
        <p:spPr>
          <a:xfrm flipV="1">
            <a:off x="1203387" y="3073302"/>
            <a:ext cx="10988614" cy="19588"/>
          </a:xfrm>
          <a:prstGeom prst="line">
            <a:avLst/>
          </a:prstGeom>
          <a:ln w="25400">
            <a:solidFill>
              <a:srgbClr val="A0C52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1"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46CC9352-C842-E16A-D3FD-25F4239021E3}"/>
              </a:ext>
            </a:extLst>
          </p:cNvPr>
          <p:cNvSpPr txBox="1"/>
          <p:nvPr userDrawn="1"/>
        </p:nvSpPr>
        <p:spPr>
          <a:xfrm>
            <a:off x="897763" y="3923579"/>
            <a:ext cx="2808425" cy="1790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br>
              <a:rPr lang="nl-NL" sz="1500" dirty="0">
                <a:latin typeface="Proxima Nova" panose="02000506030000020004" pitchFamily="2" charset="0"/>
              </a:rPr>
            </a:br>
            <a:r>
              <a:rPr lang="nl-NL" sz="1500" dirty="0" err="1">
                <a:latin typeface="Proxima Nova" panose="02000506030000020004" pitchFamily="2" charset="0"/>
              </a:rPr>
              <a:t>Lorem</a:t>
            </a:r>
            <a:r>
              <a:rPr lang="nl-NL" sz="1500" dirty="0">
                <a:latin typeface="Proxima Nova" panose="02000506030000020004" pitchFamily="2" charset="0"/>
              </a:rPr>
              <a:t> </a:t>
            </a:r>
            <a:r>
              <a:rPr lang="nl-NL" sz="1500" dirty="0" err="1">
                <a:latin typeface="Proxima Nova" panose="02000506030000020004" pitchFamily="2" charset="0"/>
              </a:rPr>
              <a:t>ipsum</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sit</a:t>
            </a:r>
            <a:r>
              <a:rPr lang="nl-NL" sz="1500" dirty="0">
                <a:latin typeface="Proxima Nova" panose="02000506030000020004" pitchFamily="2" charset="0"/>
              </a:rPr>
              <a:t> </a:t>
            </a:r>
            <a:r>
              <a:rPr lang="nl-NL" sz="1500" dirty="0" err="1">
                <a:latin typeface="Proxima Nova" panose="02000506030000020004" pitchFamily="2" charset="0"/>
              </a:rPr>
              <a:t>amet</a:t>
            </a:r>
            <a:r>
              <a:rPr lang="nl-NL" sz="1500" dirty="0">
                <a:latin typeface="Proxima Nova" panose="02000506030000020004" pitchFamily="2" charset="0"/>
              </a:rPr>
              <a:t>, </a:t>
            </a:r>
            <a:r>
              <a:rPr lang="nl-NL" sz="1500" dirty="0" err="1">
                <a:latin typeface="Proxima Nova" panose="02000506030000020004" pitchFamily="2" charset="0"/>
              </a:rPr>
              <a:t>consectetuer</a:t>
            </a:r>
            <a:r>
              <a:rPr lang="nl-NL" sz="1500" dirty="0">
                <a:latin typeface="Proxima Nova" panose="02000506030000020004" pitchFamily="2" charset="0"/>
              </a:rPr>
              <a:t> </a:t>
            </a:r>
            <a:r>
              <a:rPr lang="nl-NL" sz="1500" dirty="0" err="1">
                <a:latin typeface="Proxima Nova" panose="02000506030000020004" pitchFamily="2" charset="0"/>
              </a:rPr>
              <a:t>adipiscing</a:t>
            </a:r>
            <a:r>
              <a:rPr lang="nl-NL" sz="1500" dirty="0">
                <a:latin typeface="Proxima Nova" panose="02000506030000020004" pitchFamily="2" charset="0"/>
              </a:rPr>
              <a:t> </a:t>
            </a:r>
            <a:r>
              <a:rPr lang="nl-NL" sz="1500" dirty="0" err="1">
                <a:latin typeface="Proxima Nova" panose="02000506030000020004" pitchFamily="2" charset="0"/>
              </a:rPr>
              <a:t>elit</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commodo </a:t>
            </a:r>
            <a:r>
              <a:rPr lang="nl-NL" sz="1500" dirty="0" err="1">
                <a:latin typeface="Proxima Nova" panose="02000506030000020004" pitchFamily="2" charset="0"/>
              </a:rPr>
              <a:t>ligula</a:t>
            </a:r>
            <a:r>
              <a:rPr lang="nl-NL" sz="1500" dirty="0">
                <a:latin typeface="Proxima Nova" panose="02000506030000020004" pitchFamily="2" charset="0"/>
              </a:rPr>
              <a:t> </a:t>
            </a:r>
            <a:r>
              <a:rPr lang="nl-NL" sz="1500" dirty="0" err="1">
                <a:latin typeface="Proxima Nova" panose="02000506030000020004" pitchFamily="2" charset="0"/>
              </a:rPr>
              <a:t>eget</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massa. </a:t>
            </a:r>
            <a:endParaRPr sz="1500" dirty="0">
              <a:latin typeface="Proxima Nova" panose="02000506030000020004" pitchFamily="2" charset="0"/>
            </a:endParaRPr>
          </a:p>
        </p:txBody>
      </p:sp>
      <p:sp>
        <p:nvSpPr>
          <p:cNvPr id="12" name="Create your perfect presentation with that amazing template.">
            <a:extLst>
              <a:ext uri="{FF2B5EF4-FFF2-40B4-BE49-F238E27FC236}">
                <a16:creationId xmlns:a16="http://schemas.microsoft.com/office/drawing/2014/main" id="{9676222C-4523-0E1C-8541-98E2C448F7CB}"/>
              </a:ext>
            </a:extLst>
          </p:cNvPr>
          <p:cNvSpPr txBox="1"/>
          <p:nvPr userDrawn="1"/>
        </p:nvSpPr>
        <p:spPr>
          <a:xfrm>
            <a:off x="897763" y="3586344"/>
            <a:ext cx="96487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3000" b="1" dirty="0">
                <a:solidFill>
                  <a:srgbClr val="009FE3"/>
                </a:solidFill>
                <a:latin typeface="Proxima Nova Black" panose="02000506030000020004" pitchFamily="2" charset="0"/>
              </a:rPr>
              <a:t>Titel</a:t>
            </a:r>
            <a:endParaRPr sz="3000" b="1" dirty="0">
              <a:solidFill>
                <a:srgbClr val="009FE3"/>
              </a:solidFill>
              <a:latin typeface="Proxima Nova Black" panose="02000506030000020004" pitchFamily="2" charset="0"/>
            </a:endParaRPr>
          </a:p>
        </p:txBody>
      </p:sp>
      <p:sp>
        <p:nvSpPr>
          <p:cNvPr id="13"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AB54FB13-53C1-686C-342C-B5C6C4CBD636}"/>
              </a:ext>
            </a:extLst>
          </p:cNvPr>
          <p:cNvSpPr txBox="1"/>
          <p:nvPr userDrawn="1"/>
        </p:nvSpPr>
        <p:spPr>
          <a:xfrm>
            <a:off x="4584860" y="3923579"/>
            <a:ext cx="2808425" cy="1790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br>
              <a:rPr lang="nl-NL" sz="1500" dirty="0">
                <a:latin typeface="Proxima Nova" panose="02000506030000020004" pitchFamily="2" charset="0"/>
              </a:rPr>
            </a:br>
            <a:r>
              <a:rPr lang="nl-NL" sz="1500" dirty="0" err="1">
                <a:latin typeface="Proxima Nova" panose="02000506030000020004" pitchFamily="2" charset="0"/>
              </a:rPr>
              <a:t>Lorem</a:t>
            </a:r>
            <a:r>
              <a:rPr lang="nl-NL" sz="1500" dirty="0">
                <a:latin typeface="Proxima Nova" panose="02000506030000020004" pitchFamily="2" charset="0"/>
              </a:rPr>
              <a:t> </a:t>
            </a:r>
            <a:r>
              <a:rPr lang="nl-NL" sz="1500" dirty="0" err="1">
                <a:latin typeface="Proxima Nova" panose="02000506030000020004" pitchFamily="2" charset="0"/>
              </a:rPr>
              <a:t>ipsum</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sit</a:t>
            </a:r>
            <a:r>
              <a:rPr lang="nl-NL" sz="1500" dirty="0">
                <a:latin typeface="Proxima Nova" panose="02000506030000020004" pitchFamily="2" charset="0"/>
              </a:rPr>
              <a:t> </a:t>
            </a:r>
            <a:r>
              <a:rPr lang="nl-NL" sz="1500" dirty="0" err="1">
                <a:latin typeface="Proxima Nova" panose="02000506030000020004" pitchFamily="2" charset="0"/>
              </a:rPr>
              <a:t>amet</a:t>
            </a:r>
            <a:r>
              <a:rPr lang="nl-NL" sz="1500" dirty="0">
                <a:latin typeface="Proxima Nova" panose="02000506030000020004" pitchFamily="2" charset="0"/>
              </a:rPr>
              <a:t>, </a:t>
            </a:r>
            <a:r>
              <a:rPr lang="nl-NL" sz="1500" dirty="0" err="1">
                <a:latin typeface="Proxima Nova" panose="02000506030000020004" pitchFamily="2" charset="0"/>
              </a:rPr>
              <a:t>consectetuer</a:t>
            </a:r>
            <a:r>
              <a:rPr lang="nl-NL" sz="1500" dirty="0">
                <a:latin typeface="Proxima Nova" panose="02000506030000020004" pitchFamily="2" charset="0"/>
              </a:rPr>
              <a:t> </a:t>
            </a:r>
            <a:r>
              <a:rPr lang="nl-NL" sz="1500" dirty="0" err="1">
                <a:latin typeface="Proxima Nova" panose="02000506030000020004" pitchFamily="2" charset="0"/>
              </a:rPr>
              <a:t>adipiscing</a:t>
            </a:r>
            <a:r>
              <a:rPr lang="nl-NL" sz="1500" dirty="0">
                <a:latin typeface="Proxima Nova" panose="02000506030000020004" pitchFamily="2" charset="0"/>
              </a:rPr>
              <a:t> </a:t>
            </a:r>
            <a:r>
              <a:rPr lang="nl-NL" sz="1500" dirty="0" err="1">
                <a:latin typeface="Proxima Nova" panose="02000506030000020004" pitchFamily="2" charset="0"/>
              </a:rPr>
              <a:t>elit</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commodo </a:t>
            </a:r>
            <a:r>
              <a:rPr lang="nl-NL" sz="1500" dirty="0" err="1">
                <a:latin typeface="Proxima Nova" panose="02000506030000020004" pitchFamily="2" charset="0"/>
              </a:rPr>
              <a:t>ligula</a:t>
            </a:r>
            <a:r>
              <a:rPr lang="nl-NL" sz="1500" dirty="0">
                <a:latin typeface="Proxima Nova" panose="02000506030000020004" pitchFamily="2" charset="0"/>
              </a:rPr>
              <a:t> </a:t>
            </a:r>
            <a:r>
              <a:rPr lang="nl-NL" sz="1500" dirty="0" err="1">
                <a:latin typeface="Proxima Nova" panose="02000506030000020004" pitchFamily="2" charset="0"/>
              </a:rPr>
              <a:t>eget</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massa. </a:t>
            </a:r>
            <a:endParaRPr sz="1500" dirty="0">
              <a:latin typeface="Proxima Nova" panose="02000506030000020004" pitchFamily="2" charset="0"/>
            </a:endParaRPr>
          </a:p>
        </p:txBody>
      </p:sp>
      <p:sp>
        <p:nvSpPr>
          <p:cNvPr id="14" name="Create your perfect presentation with that amazing template.">
            <a:extLst>
              <a:ext uri="{FF2B5EF4-FFF2-40B4-BE49-F238E27FC236}">
                <a16:creationId xmlns:a16="http://schemas.microsoft.com/office/drawing/2014/main" id="{31969853-13D0-8C63-E4E7-8A4EB5A80A65}"/>
              </a:ext>
            </a:extLst>
          </p:cNvPr>
          <p:cNvSpPr txBox="1"/>
          <p:nvPr userDrawn="1"/>
        </p:nvSpPr>
        <p:spPr>
          <a:xfrm>
            <a:off x="4584860" y="3586344"/>
            <a:ext cx="96487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3000" b="1" dirty="0">
                <a:solidFill>
                  <a:srgbClr val="009FE3"/>
                </a:solidFill>
                <a:latin typeface="Proxima Nova Black" panose="02000506030000020004" pitchFamily="2" charset="0"/>
              </a:rPr>
              <a:t>Titel</a:t>
            </a:r>
            <a:endParaRPr sz="3000" b="1" dirty="0">
              <a:solidFill>
                <a:srgbClr val="009FE3"/>
              </a:solidFill>
              <a:latin typeface="Proxima Nova Black" panose="02000506030000020004" pitchFamily="2" charset="0"/>
            </a:endParaRPr>
          </a:p>
        </p:txBody>
      </p:sp>
      <p:sp>
        <p:nvSpPr>
          <p:cNvPr id="15"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3850DCF8-8644-93A2-37EE-FBCD37EBC23E}"/>
              </a:ext>
            </a:extLst>
          </p:cNvPr>
          <p:cNvSpPr txBox="1"/>
          <p:nvPr userDrawn="1"/>
        </p:nvSpPr>
        <p:spPr>
          <a:xfrm>
            <a:off x="8227712" y="3923579"/>
            <a:ext cx="2808425" cy="1790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br>
              <a:rPr lang="nl-NL" sz="1500" dirty="0">
                <a:latin typeface="Proxima Nova" panose="02000506030000020004" pitchFamily="2" charset="0"/>
              </a:rPr>
            </a:br>
            <a:r>
              <a:rPr lang="nl-NL" sz="1500" dirty="0" err="1">
                <a:latin typeface="Proxima Nova" panose="02000506030000020004" pitchFamily="2" charset="0"/>
              </a:rPr>
              <a:t>Lorem</a:t>
            </a:r>
            <a:r>
              <a:rPr lang="nl-NL" sz="1500" dirty="0">
                <a:latin typeface="Proxima Nova" panose="02000506030000020004" pitchFamily="2" charset="0"/>
              </a:rPr>
              <a:t> </a:t>
            </a:r>
            <a:r>
              <a:rPr lang="nl-NL" sz="1500" dirty="0" err="1">
                <a:latin typeface="Proxima Nova" panose="02000506030000020004" pitchFamily="2" charset="0"/>
              </a:rPr>
              <a:t>ipsum</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sit</a:t>
            </a:r>
            <a:r>
              <a:rPr lang="nl-NL" sz="1500" dirty="0">
                <a:latin typeface="Proxima Nova" panose="02000506030000020004" pitchFamily="2" charset="0"/>
              </a:rPr>
              <a:t> </a:t>
            </a:r>
            <a:r>
              <a:rPr lang="nl-NL" sz="1500" dirty="0" err="1">
                <a:latin typeface="Proxima Nova" panose="02000506030000020004" pitchFamily="2" charset="0"/>
              </a:rPr>
              <a:t>amet</a:t>
            </a:r>
            <a:r>
              <a:rPr lang="nl-NL" sz="1500" dirty="0">
                <a:latin typeface="Proxima Nova" panose="02000506030000020004" pitchFamily="2" charset="0"/>
              </a:rPr>
              <a:t>, </a:t>
            </a:r>
            <a:r>
              <a:rPr lang="nl-NL" sz="1500" dirty="0" err="1">
                <a:latin typeface="Proxima Nova" panose="02000506030000020004" pitchFamily="2" charset="0"/>
              </a:rPr>
              <a:t>consectetuer</a:t>
            </a:r>
            <a:r>
              <a:rPr lang="nl-NL" sz="1500" dirty="0">
                <a:latin typeface="Proxima Nova" panose="02000506030000020004" pitchFamily="2" charset="0"/>
              </a:rPr>
              <a:t> </a:t>
            </a:r>
            <a:r>
              <a:rPr lang="nl-NL" sz="1500" dirty="0" err="1">
                <a:latin typeface="Proxima Nova" panose="02000506030000020004" pitchFamily="2" charset="0"/>
              </a:rPr>
              <a:t>adipiscing</a:t>
            </a:r>
            <a:r>
              <a:rPr lang="nl-NL" sz="1500" dirty="0">
                <a:latin typeface="Proxima Nova" panose="02000506030000020004" pitchFamily="2" charset="0"/>
              </a:rPr>
              <a:t> </a:t>
            </a:r>
            <a:r>
              <a:rPr lang="nl-NL" sz="1500" dirty="0" err="1">
                <a:latin typeface="Proxima Nova" panose="02000506030000020004" pitchFamily="2" charset="0"/>
              </a:rPr>
              <a:t>elit</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commodo </a:t>
            </a:r>
            <a:r>
              <a:rPr lang="nl-NL" sz="1500" dirty="0" err="1">
                <a:latin typeface="Proxima Nova" panose="02000506030000020004" pitchFamily="2" charset="0"/>
              </a:rPr>
              <a:t>ligula</a:t>
            </a:r>
            <a:r>
              <a:rPr lang="nl-NL" sz="1500" dirty="0">
                <a:latin typeface="Proxima Nova" panose="02000506030000020004" pitchFamily="2" charset="0"/>
              </a:rPr>
              <a:t> </a:t>
            </a:r>
            <a:r>
              <a:rPr lang="nl-NL" sz="1500" dirty="0" err="1">
                <a:latin typeface="Proxima Nova" panose="02000506030000020004" pitchFamily="2" charset="0"/>
              </a:rPr>
              <a:t>eget</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massa. </a:t>
            </a:r>
            <a:endParaRPr sz="1500" dirty="0">
              <a:latin typeface="Proxima Nova" panose="02000506030000020004" pitchFamily="2" charset="0"/>
            </a:endParaRPr>
          </a:p>
        </p:txBody>
      </p:sp>
      <p:sp>
        <p:nvSpPr>
          <p:cNvPr id="16" name="Create your perfect presentation with that amazing template.">
            <a:extLst>
              <a:ext uri="{FF2B5EF4-FFF2-40B4-BE49-F238E27FC236}">
                <a16:creationId xmlns:a16="http://schemas.microsoft.com/office/drawing/2014/main" id="{02FFC953-0664-0B66-91C7-AC3B20A40BD1}"/>
              </a:ext>
            </a:extLst>
          </p:cNvPr>
          <p:cNvSpPr txBox="1"/>
          <p:nvPr userDrawn="1"/>
        </p:nvSpPr>
        <p:spPr>
          <a:xfrm>
            <a:off x="8227712" y="3586344"/>
            <a:ext cx="96487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3000" b="1" dirty="0">
                <a:solidFill>
                  <a:srgbClr val="009FE3"/>
                </a:solidFill>
                <a:latin typeface="Proxima Nova Black" panose="02000506030000020004" pitchFamily="2" charset="0"/>
              </a:rPr>
              <a:t>Titel</a:t>
            </a:r>
            <a:endParaRPr sz="3000" b="1" dirty="0">
              <a:solidFill>
                <a:srgbClr val="009FE3"/>
              </a:solidFill>
              <a:latin typeface="Proxima Nova Black" panose="02000506030000020004" pitchFamily="2" charset="0"/>
            </a:endParaRPr>
          </a:p>
        </p:txBody>
      </p:sp>
      <p:pic>
        <p:nvPicPr>
          <p:cNvPr id="17" name="Afbeelding 16">
            <a:extLst>
              <a:ext uri="{FF2B5EF4-FFF2-40B4-BE49-F238E27FC236}">
                <a16:creationId xmlns:a16="http://schemas.microsoft.com/office/drawing/2014/main" id="{074E482E-1753-8CA9-1ACB-7BF96E6E32D2}"/>
              </a:ext>
            </a:extLst>
          </p:cNvPr>
          <p:cNvPicPr>
            <a:picLocks noChangeAspect="1"/>
          </p:cNvPicPr>
          <p:nvPr userDrawn="1"/>
        </p:nvPicPr>
        <p:blipFill>
          <a:blip r:embed="rId2"/>
          <a:stretch>
            <a:fillRect/>
          </a:stretch>
        </p:blipFill>
        <p:spPr>
          <a:xfrm>
            <a:off x="332812" y="6036187"/>
            <a:ext cx="1072751" cy="546172"/>
          </a:xfrm>
          <a:prstGeom prst="rect">
            <a:avLst/>
          </a:prstGeom>
        </p:spPr>
      </p:pic>
    </p:spTree>
    <p:extLst>
      <p:ext uri="{BB962C8B-B14F-4D97-AF65-F5344CB8AC3E}">
        <p14:creationId xmlns:p14="http://schemas.microsoft.com/office/powerpoint/2010/main" val="379269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8"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DF9BF58F-C8F9-1150-4A29-B9293059A636}"/>
              </a:ext>
            </a:extLst>
          </p:cNvPr>
          <p:cNvSpPr txBox="1"/>
          <p:nvPr userDrawn="1"/>
        </p:nvSpPr>
        <p:spPr>
          <a:xfrm>
            <a:off x="7707173" y="1448925"/>
            <a:ext cx="3944052" cy="751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r>
              <a:rPr lang="nl-NL" sz="1500" dirty="0" err="1">
                <a:latin typeface="Proxima Nova" panose="02000506030000020004" pitchFamily="2" charset="0"/>
              </a:rPr>
              <a:t>Lorem</a:t>
            </a:r>
            <a:r>
              <a:rPr lang="nl-NL" sz="1500" dirty="0">
                <a:latin typeface="Proxima Nova" panose="02000506030000020004" pitchFamily="2" charset="0"/>
              </a:rPr>
              <a:t> </a:t>
            </a:r>
            <a:r>
              <a:rPr lang="nl-NL" sz="1500" dirty="0" err="1">
                <a:latin typeface="Proxima Nova" panose="02000506030000020004" pitchFamily="2" charset="0"/>
              </a:rPr>
              <a:t>ipsum</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sit</a:t>
            </a:r>
            <a:r>
              <a:rPr lang="nl-NL" sz="1500" dirty="0">
                <a:latin typeface="Proxima Nova" panose="02000506030000020004" pitchFamily="2" charset="0"/>
              </a:rPr>
              <a:t> </a:t>
            </a:r>
            <a:r>
              <a:rPr lang="nl-NL" sz="1500" dirty="0" err="1">
                <a:latin typeface="Proxima Nova" panose="02000506030000020004" pitchFamily="2" charset="0"/>
              </a:rPr>
              <a:t>amet</a:t>
            </a:r>
            <a:r>
              <a:rPr lang="nl-NL" sz="1500" dirty="0">
                <a:latin typeface="Proxima Nova" panose="02000506030000020004" pitchFamily="2" charset="0"/>
              </a:rPr>
              <a:t>, </a:t>
            </a:r>
            <a:r>
              <a:rPr lang="nl-NL" sz="1500" dirty="0" err="1">
                <a:latin typeface="Proxima Nova" panose="02000506030000020004" pitchFamily="2" charset="0"/>
              </a:rPr>
              <a:t>consectetuer</a:t>
            </a:r>
            <a:r>
              <a:rPr lang="nl-NL" sz="1500" dirty="0">
                <a:latin typeface="Proxima Nova" panose="02000506030000020004" pitchFamily="2" charset="0"/>
              </a:rPr>
              <a:t> </a:t>
            </a:r>
            <a:r>
              <a:rPr lang="nl-NL" sz="1500" dirty="0" err="1">
                <a:latin typeface="Proxima Nova" panose="02000506030000020004" pitchFamily="2" charset="0"/>
              </a:rPr>
              <a:t>adipiscing</a:t>
            </a:r>
            <a:r>
              <a:rPr lang="nl-NL" sz="1500" dirty="0">
                <a:latin typeface="Proxima Nova" panose="02000506030000020004" pitchFamily="2" charset="0"/>
              </a:rPr>
              <a:t> </a:t>
            </a:r>
            <a:r>
              <a:rPr lang="nl-NL" sz="1500" dirty="0" err="1">
                <a:latin typeface="Proxima Nova" panose="02000506030000020004" pitchFamily="2" charset="0"/>
              </a:rPr>
              <a:t>elit</a:t>
            </a:r>
            <a:r>
              <a:rPr lang="nl-NL" sz="1500" dirty="0">
                <a:latin typeface="Proxima Nova" panose="02000506030000020004" pitchFamily="2" charset="0"/>
              </a:rPr>
              <a:t>. </a:t>
            </a:r>
            <a:endParaRPr sz="1500" dirty="0">
              <a:latin typeface="Proxima Nova" panose="02000506030000020004" pitchFamily="2" charset="0"/>
            </a:endParaRPr>
          </a:p>
        </p:txBody>
      </p:sp>
      <p:sp>
        <p:nvSpPr>
          <p:cNvPr id="9" name="Create your perfect presentation with that amazing template.">
            <a:extLst>
              <a:ext uri="{FF2B5EF4-FFF2-40B4-BE49-F238E27FC236}">
                <a16:creationId xmlns:a16="http://schemas.microsoft.com/office/drawing/2014/main" id="{B40A5A8F-9481-B994-7C01-4D1A6ECC7446}"/>
              </a:ext>
            </a:extLst>
          </p:cNvPr>
          <p:cNvSpPr txBox="1"/>
          <p:nvPr userDrawn="1"/>
        </p:nvSpPr>
        <p:spPr>
          <a:xfrm>
            <a:off x="7707173" y="881215"/>
            <a:ext cx="1333587" cy="487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2500" b="1" dirty="0">
                <a:solidFill>
                  <a:srgbClr val="009FE3"/>
                </a:solidFill>
                <a:latin typeface="Proxima Nova Black" panose="02000506030000020004" pitchFamily="2" charset="0"/>
              </a:rPr>
              <a:t>Titel 1</a:t>
            </a:r>
            <a:endParaRPr sz="2500" b="1" dirty="0">
              <a:solidFill>
                <a:srgbClr val="009FE3"/>
              </a:solidFill>
              <a:latin typeface="Proxima Nova Black" panose="02000506030000020004" pitchFamily="2" charset="0"/>
            </a:endParaRPr>
          </a:p>
        </p:txBody>
      </p:sp>
      <p:sp>
        <p:nvSpPr>
          <p:cNvPr id="10"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9BC77993-50F5-A10E-7A70-3F9E61FBD14B}"/>
              </a:ext>
            </a:extLst>
          </p:cNvPr>
          <p:cNvSpPr txBox="1"/>
          <p:nvPr userDrawn="1"/>
        </p:nvSpPr>
        <p:spPr>
          <a:xfrm>
            <a:off x="897763" y="3586848"/>
            <a:ext cx="5198237" cy="2136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r>
              <a:rPr lang="nl-NL" sz="1500" dirty="0" err="1">
                <a:latin typeface="Proxima Nova" panose="02000506030000020004" pitchFamily="2" charset="0"/>
              </a:rPr>
              <a:t>Lorem</a:t>
            </a:r>
            <a:r>
              <a:rPr lang="nl-NL" sz="1500" dirty="0">
                <a:latin typeface="Proxima Nova" panose="02000506030000020004" pitchFamily="2" charset="0"/>
              </a:rPr>
              <a:t> </a:t>
            </a:r>
            <a:r>
              <a:rPr lang="nl-NL" sz="1500" dirty="0" err="1">
                <a:latin typeface="Proxima Nova" panose="02000506030000020004" pitchFamily="2" charset="0"/>
              </a:rPr>
              <a:t>ipsum</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sit</a:t>
            </a:r>
            <a:r>
              <a:rPr lang="nl-NL" sz="1500" dirty="0">
                <a:latin typeface="Proxima Nova" panose="02000506030000020004" pitchFamily="2" charset="0"/>
              </a:rPr>
              <a:t> </a:t>
            </a:r>
            <a:r>
              <a:rPr lang="nl-NL" sz="1500" dirty="0" err="1">
                <a:latin typeface="Proxima Nova" panose="02000506030000020004" pitchFamily="2" charset="0"/>
              </a:rPr>
              <a:t>amet</a:t>
            </a:r>
            <a:r>
              <a:rPr lang="nl-NL" sz="1500" dirty="0">
                <a:latin typeface="Proxima Nova" panose="02000506030000020004" pitchFamily="2" charset="0"/>
              </a:rPr>
              <a:t>, </a:t>
            </a:r>
            <a:r>
              <a:rPr lang="nl-NL" sz="1500" dirty="0" err="1">
                <a:latin typeface="Proxima Nova" panose="02000506030000020004" pitchFamily="2" charset="0"/>
              </a:rPr>
              <a:t>consectetuer</a:t>
            </a:r>
            <a:r>
              <a:rPr lang="nl-NL" sz="1500" dirty="0">
                <a:latin typeface="Proxima Nova" panose="02000506030000020004" pitchFamily="2" charset="0"/>
              </a:rPr>
              <a:t> </a:t>
            </a:r>
            <a:r>
              <a:rPr lang="nl-NL" sz="1500" dirty="0" err="1">
                <a:latin typeface="Proxima Nova" panose="02000506030000020004" pitchFamily="2" charset="0"/>
              </a:rPr>
              <a:t>adipiscing</a:t>
            </a:r>
            <a:r>
              <a:rPr lang="nl-NL" sz="1500" dirty="0">
                <a:latin typeface="Proxima Nova" panose="02000506030000020004" pitchFamily="2" charset="0"/>
              </a:rPr>
              <a:t> </a:t>
            </a:r>
            <a:r>
              <a:rPr lang="nl-NL" sz="1500" dirty="0" err="1">
                <a:latin typeface="Proxima Nova" panose="02000506030000020004" pitchFamily="2" charset="0"/>
              </a:rPr>
              <a:t>elit</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commodo </a:t>
            </a:r>
            <a:r>
              <a:rPr lang="nl-NL" sz="1500" dirty="0" err="1">
                <a:latin typeface="Proxima Nova" panose="02000506030000020004" pitchFamily="2" charset="0"/>
              </a:rPr>
              <a:t>ligula</a:t>
            </a:r>
            <a:r>
              <a:rPr lang="nl-NL" sz="1500" dirty="0">
                <a:latin typeface="Proxima Nova" panose="02000506030000020004" pitchFamily="2" charset="0"/>
              </a:rPr>
              <a:t> </a:t>
            </a:r>
            <a:r>
              <a:rPr lang="nl-NL" sz="1500" dirty="0" err="1">
                <a:latin typeface="Proxima Nova" panose="02000506030000020004" pitchFamily="2" charset="0"/>
              </a:rPr>
              <a:t>eget</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massa. Cum </a:t>
            </a:r>
            <a:r>
              <a:rPr lang="nl-NL" sz="1500" dirty="0" err="1">
                <a:latin typeface="Proxima Nova" panose="02000506030000020004" pitchFamily="2" charset="0"/>
              </a:rPr>
              <a:t>sociis</a:t>
            </a:r>
            <a:r>
              <a:rPr lang="nl-NL" sz="1500" dirty="0">
                <a:latin typeface="Proxima Nova" panose="02000506030000020004" pitchFamily="2" charset="0"/>
              </a:rPr>
              <a:t> </a:t>
            </a:r>
            <a:r>
              <a:rPr lang="nl-NL" sz="1500" dirty="0" err="1">
                <a:latin typeface="Proxima Nova" panose="02000506030000020004" pitchFamily="2" charset="0"/>
              </a:rPr>
              <a:t>natoque</a:t>
            </a:r>
            <a:r>
              <a:rPr lang="nl-NL" sz="1500" dirty="0">
                <a:latin typeface="Proxima Nova" panose="02000506030000020004" pitchFamily="2" charset="0"/>
              </a:rPr>
              <a:t> </a:t>
            </a:r>
            <a:r>
              <a:rPr lang="nl-NL" sz="1500" dirty="0" err="1">
                <a:latin typeface="Proxima Nova" panose="02000506030000020004" pitchFamily="2" charset="0"/>
              </a:rPr>
              <a:t>penatibus</a:t>
            </a:r>
            <a:r>
              <a:rPr lang="nl-NL" sz="1500" dirty="0">
                <a:latin typeface="Proxima Nova" panose="02000506030000020004" pitchFamily="2" charset="0"/>
              </a:rPr>
              <a:t> et </a:t>
            </a:r>
            <a:r>
              <a:rPr lang="nl-NL" sz="1500" dirty="0" err="1">
                <a:latin typeface="Proxima Nova" panose="02000506030000020004" pitchFamily="2" charset="0"/>
              </a:rPr>
              <a:t>magnis</a:t>
            </a:r>
            <a:r>
              <a:rPr lang="nl-NL" sz="1500" dirty="0">
                <a:latin typeface="Proxima Nova" panose="02000506030000020004" pitchFamily="2" charset="0"/>
              </a:rPr>
              <a:t> dis </a:t>
            </a:r>
            <a:r>
              <a:rPr lang="nl-NL" sz="1500" dirty="0" err="1">
                <a:latin typeface="Proxima Nova" panose="02000506030000020004" pitchFamily="2" charset="0"/>
              </a:rPr>
              <a:t>parturient</a:t>
            </a:r>
            <a:r>
              <a:rPr lang="nl-NL" sz="1500" dirty="0">
                <a:latin typeface="Proxima Nova" panose="02000506030000020004" pitchFamily="2" charset="0"/>
              </a:rPr>
              <a:t> </a:t>
            </a:r>
            <a:r>
              <a:rPr lang="nl-NL" sz="1500" dirty="0" err="1">
                <a:latin typeface="Proxima Nova" panose="02000506030000020004" pitchFamily="2" charset="0"/>
              </a:rPr>
              <a:t>montes</a:t>
            </a:r>
            <a:r>
              <a:rPr lang="nl-NL" sz="1500" dirty="0">
                <a:latin typeface="Proxima Nova" panose="02000506030000020004" pitchFamily="2" charset="0"/>
              </a:rPr>
              <a:t>, </a:t>
            </a:r>
            <a:r>
              <a:rPr lang="nl-NL" sz="1500" dirty="0" err="1">
                <a:latin typeface="Proxima Nova" panose="02000506030000020004" pitchFamily="2" charset="0"/>
              </a:rPr>
              <a:t>nascetur</a:t>
            </a:r>
            <a:r>
              <a:rPr lang="nl-NL" sz="1500" dirty="0">
                <a:latin typeface="Proxima Nova" panose="02000506030000020004" pitchFamily="2" charset="0"/>
              </a:rPr>
              <a:t> </a:t>
            </a:r>
            <a:r>
              <a:rPr lang="nl-NL" sz="1500" dirty="0" err="1">
                <a:latin typeface="Proxima Nova" panose="02000506030000020004" pitchFamily="2" charset="0"/>
              </a:rPr>
              <a:t>ridiculus</a:t>
            </a:r>
            <a:r>
              <a:rPr lang="nl-NL" sz="1500" dirty="0">
                <a:latin typeface="Proxima Nova" panose="02000506030000020004" pitchFamily="2" charset="0"/>
              </a:rPr>
              <a:t> mus. </a:t>
            </a:r>
            <a:r>
              <a:rPr lang="nl-NL" sz="1500" dirty="0" err="1">
                <a:latin typeface="Proxima Nova" panose="02000506030000020004" pitchFamily="2" charset="0"/>
              </a:rPr>
              <a:t>Donec</a:t>
            </a:r>
            <a:r>
              <a:rPr lang="nl-NL" sz="1500" dirty="0">
                <a:latin typeface="Proxima Nova" panose="02000506030000020004" pitchFamily="2" charset="0"/>
              </a:rPr>
              <a:t> </a:t>
            </a:r>
            <a:r>
              <a:rPr lang="nl-NL" sz="1500" dirty="0" err="1">
                <a:latin typeface="Proxima Nova" panose="02000506030000020004" pitchFamily="2" charset="0"/>
              </a:rPr>
              <a:t>quam</a:t>
            </a:r>
            <a:r>
              <a:rPr lang="nl-NL" sz="1500" dirty="0">
                <a:latin typeface="Proxima Nova" panose="02000506030000020004" pitchFamily="2" charset="0"/>
              </a:rPr>
              <a:t> </a:t>
            </a:r>
            <a:r>
              <a:rPr lang="nl-NL" sz="1500" dirty="0" err="1">
                <a:latin typeface="Proxima Nova" panose="02000506030000020004" pitchFamily="2" charset="0"/>
              </a:rPr>
              <a:t>felis</a:t>
            </a:r>
            <a:r>
              <a:rPr lang="nl-NL" sz="1500" dirty="0">
                <a:latin typeface="Proxima Nova" panose="02000506030000020004" pitchFamily="2" charset="0"/>
              </a:rPr>
              <a:t>, </a:t>
            </a:r>
            <a:r>
              <a:rPr lang="nl-NL" sz="1500" dirty="0" err="1">
                <a:latin typeface="Proxima Nova" panose="02000506030000020004" pitchFamily="2" charset="0"/>
              </a:rPr>
              <a:t>ultricies</a:t>
            </a:r>
            <a:r>
              <a:rPr lang="nl-NL" sz="1500" dirty="0">
                <a:latin typeface="Proxima Nova" panose="02000506030000020004" pitchFamily="2" charset="0"/>
              </a:rPr>
              <a:t> </a:t>
            </a:r>
            <a:r>
              <a:rPr lang="nl-NL" sz="1500" dirty="0" err="1">
                <a:latin typeface="Proxima Nova" panose="02000506030000020004" pitchFamily="2" charset="0"/>
              </a:rPr>
              <a:t>nec</a:t>
            </a:r>
            <a:r>
              <a:rPr lang="nl-NL" sz="1500" dirty="0">
                <a:latin typeface="Proxima Nova" panose="02000506030000020004" pitchFamily="2" charset="0"/>
              </a:rPr>
              <a:t>, </a:t>
            </a:r>
            <a:r>
              <a:rPr lang="nl-NL" sz="1500" dirty="0" err="1">
                <a:latin typeface="Proxima Nova" panose="02000506030000020004" pitchFamily="2" charset="0"/>
              </a:rPr>
              <a:t>pellentesque</a:t>
            </a:r>
            <a:r>
              <a:rPr lang="nl-NL" sz="1500" dirty="0">
                <a:latin typeface="Proxima Nova" panose="02000506030000020004" pitchFamily="2" charset="0"/>
              </a:rPr>
              <a:t> </a:t>
            </a:r>
            <a:r>
              <a:rPr lang="nl-NL" sz="1500" dirty="0" err="1">
                <a:latin typeface="Proxima Nova" panose="02000506030000020004" pitchFamily="2" charset="0"/>
              </a:rPr>
              <a:t>eu</a:t>
            </a:r>
            <a:r>
              <a:rPr lang="nl-NL" sz="1500" dirty="0">
                <a:latin typeface="Proxima Nova" panose="02000506030000020004" pitchFamily="2" charset="0"/>
              </a:rPr>
              <a:t>, </a:t>
            </a:r>
            <a:r>
              <a:rPr lang="nl-NL" sz="1500" dirty="0" err="1">
                <a:latin typeface="Proxima Nova" panose="02000506030000020004" pitchFamily="2" charset="0"/>
              </a:rPr>
              <a:t>pretium</a:t>
            </a:r>
            <a:r>
              <a:rPr lang="nl-NL" sz="1500" dirty="0">
                <a:latin typeface="Proxima Nova" panose="02000506030000020004" pitchFamily="2" charset="0"/>
              </a:rPr>
              <a:t> </a:t>
            </a:r>
            <a:r>
              <a:rPr lang="nl-NL" sz="1500" dirty="0" err="1">
                <a:latin typeface="Proxima Nova" panose="02000506030000020004" pitchFamily="2" charset="0"/>
              </a:rPr>
              <a:t>quis</a:t>
            </a:r>
            <a:r>
              <a:rPr lang="nl-NL" sz="1500" dirty="0">
                <a:latin typeface="Proxima Nova" panose="02000506030000020004" pitchFamily="2" charset="0"/>
              </a:rPr>
              <a:t>, </a:t>
            </a:r>
            <a:r>
              <a:rPr lang="nl-NL" sz="1500" dirty="0" err="1">
                <a:latin typeface="Proxima Nova" panose="02000506030000020004" pitchFamily="2" charset="0"/>
              </a:rPr>
              <a:t>sem</a:t>
            </a:r>
            <a:r>
              <a:rPr lang="nl-NL" sz="1500" dirty="0">
                <a:latin typeface="Proxima Nova" panose="02000506030000020004" pitchFamily="2" charset="0"/>
              </a:rPr>
              <a:t>. </a:t>
            </a:r>
            <a:r>
              <a:rPr lang="nl-NL" sz="1500" dirty="0" err="1">
                <a:latin typeface="Proxima Nova" panose="02000506030000020004" pitchFamily="2" charset="0"/>
              </a:rPr>
              <a:t>Nulla</a:t>
            </a:r>
            <a:r>
              <a:rPr lang="nl-NL" sz="1500" dirty="0">
                <a:latin typeface="Proxima Nova" panose="02000506030000020004" pitchFamily="2" charset="0"/>
              </a:rPr>
              <a:t> </a:t>
            </a:r>
            <a:r>
              <a:rPr lang="nl-NL" sz="1500" dirty="0" err="1">
                <a:latin typeface="Proxima Nova" panose="02000506030000020004" pitchFamily="2" charset="0"/>
              </a:rPr>
              <a:t>consequat</a:t>
            </a:r>
            <a:r>
              <a:rPr lang="nl-NL" sz="1500" dirty="0">
                <a:latin typeface="Proxima Nova" panose="02000506030000020004" pitchFamily="2" charset="0"/>
              </a:rPr>
              <a:t> massa </a:t>
            </a:r>
            <a:r>
              <a:rPr lang="nl-NL" sz="1500" dirty="0" err="1">
                <a:latin typeface="Proxima Nova" panose="02000506030000020004" pitchFamily="2" charset="0"/>
              </a:rPr>
              <a:t>quis</a:t>
            </a:r>
            <a:r>
              <a:rPr lang="nl-NL" sz="1500" dirty="0">
                <a:latin typeface="Proxima Nova" panose="02000506030000020004" pitchFamily="2" charset="0"/>
              </a:rPr>
              <a:t> </a:t>
            </a:r>
            <a:r>
              <a:rPr lang="nl-NL" sz="1500" dirty="0" err="1">
                <a:latin typeface="Proxima Nova" panose="02000506030000020004" pitchFamily="2" charset="0"/>
              </a:rPr>
              <a:t>enim</a:t>
            </a:r>
            <a:r>
              <a:rPr lang="nl-NL" sz="1500" dirty="0">
                <a:latin typeface="Proxima Nova" panose="02000506030000020004" pitchFamily="2" charset="0"/>
              </a:rPr>
              <a:t>. </a:t>
            </a:r>
            <a:endParaRPr sz="1500" dirty="0">
              <a:latin typeface="Proxima Nova" panose="02000506030000020004" pitchFamily="2" charset="0"/>
            </a:endParaRPr>
          </a:p>
        </p:txBody>
      </p:sp>
      <p:sp>
        <p:nvSpPr>
          <p:cNvPr id="11" name="Rechthoek">
            <a:extLst>
              <a:ext uri="{FF2B5EF4-FFF2-40B4-BE49-F238E27FC236}">
                <a16:creationId xmlns:a16="http://schemas.microsoft.com/office/drawing/2014/main" id="{7E55DCF4-A739-E227-2B14-350F98AC3A77}"/>
              </a:ext>
            </a:extLst>
          </p:cNvPr>
          <p:cNvSpPr/>
          <p:nvPr userDrawn="1"/>
        </p:nvSpPr>
        <p:spPr>
          <a:xfrm>
            <a:off x="954514" y="3268202"/>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reate your perfect presentation with that amazing template.">
            <a:extLst>
              <a:ext uri="{FF2B5EF4-FFF2-40B4-BE49-F238E27FC236}">
                <a16:creationId xmlns:a16="http://schemas.microsoft.com/office/drawing/2014/main" id="{9434ED76-5224-D37F-A590-718E2CD06D18}"/>
              </a:ext>
            </a:extLst>
          </p:cNvPr>
          <p:cNvSpPr txBox="1"/>
          <p:nvPr userDrawn="1"/>
        </p:nvSpPr>
        <p:spPr>
          <a:xfrm>
            <a:off x="869188" y="1636450"/>
            <a:ext cx="5734812"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4000" b="1" dirty="0">
                <a:solidFill>
                  <a:srgbClr val="133250"/>
                </a:solidFill>
                <a:latin typeface="Proxima Nova Black" panose="02000506030000020004" pitchFamily="2" charset="0"/>
              </a:rPr>
              <a:t>Plaats hier een titel</a:t>
            </a:r>
          </a:p>
          <a:p>
            <a:r>
              <a:rPr lang="nl-NL" sz="4000" b="1" dirty="0">
                <a:solidFill>
                  <a:srgbClr val="133250"/>
                </a:solidFill>
                <a:latin typeface="Proxima Nova Black" panose="02000506030000020004" pitchFamily="2" charset="0"/>
              </a:rPr>
              <a:t>van de topic</a:t>
            </a:r>
            <a:endParaRPr sz="4000" b="1" dirty="0">
              <a:solidFill>
                <a:srgbClr val="133250"/>
              </a:solidFill>
              <a:latin typeface="Proxima Nova Black" panose="02000506030000020004" pitchFamily="2" charset="0"/>
            </a:endParaRPr>
          </a:p>
        </p:txBody>
      </p:sp>
      <p:sp>
        <p:nvSpPr>
          <p:cNvPr id="13" name="You can put the the subtitle here">
            <a:extLst>
              <a:ext uri="{FF2B5EF4-FFF2-40B4-BE49-F238E27FC236}">
                <a16:creationId xmlns:a16="http://schemas.microsoft.com/office/drawing/2014/main" id="{6DCB7A6D-2BF8-268C-0408-DB04744D3E67}"/>
              </a:ext>
            </a:extLst>
          </p:cNvPr>
          <p:cNvSpPr txBox="1"/>
          <p:nvPr userDrawn="1"/>
        </p:nvSpPr>
        <p:spPr>
          <a:xfrm>
            <a:off x="869188" y="1026168"/>
            <a:ext cx="1008155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r>
              <a:rPr lang="nl-NL" b="1" dirty="0">
                <a:solidFill>
                  <a:srgbClr val="009FE3"/>
                </a:solidFill>
                <a:latin typeface="Proxima Nova" panose="02000506030000020004" pitchFamily="2" charset="0"/>
              </a:rPr>
              <a:t>Hier kan een subtitel van het onderwerp</a:t>
            </a:r>
            <a:endParaRPr b="1" dirty="0">
              <a:solidFill>
                <a:srgbClr val="009FE3"/>
              </a:solidFill>
              <a:latin typeface="Proxima Nova" panose="02000506030000020004" pitchFamily="2" charset="0"/>
            </a:endParaRPr>
          </a:p>
        </p:txBody>
      </p:sp>
      <p:sp>
        <p:nvSpPr>
          <p:cNvPr id="14"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E4738C0A-2451-5941-EF56-2D957AFAC223}"/>
              </a:ext>
            </a:extLst>
          </p:cNvPr>
          <p:cNvSpPr txBox="1"/>
          <p:nvPr userDrawn="1"/>
        </p:nvSpPr>
        <p:spPr>
          <a:xfrm>
            <a:off x="7707173" y="2803426"/>
            <a:ext cx="3944052" cy="1443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br>
              <a:rPr lang="nl-NL" sz="1500" dirty="0">
                <a:latin typeface="Proxima Nova" panose="02000506030000020004" pitchFamily="2" charset="0"/>
              </a:rPr>
            </a:br>
            <a:r>
              <a:rPr lang="nl-NL" sz="1500" dirty="0" err="1">
                <a:latin typeface="Proxima Nova" panose="02000506030000020004" pitchFamily="2" charset="0"/>
              </a:rPr>
              <a:t>Lorem</a:t>
            </a:r>
            <a:r>
              <a:rPr lang="nl-NL" sz="1500" dirty="0">
                <a:latin typeface="Proxima Nova" panose="02000506030000020004" pitchFamily="2" charset="0"/>
              </a:rPr>
              <a:t> </a:t>
            </a:r>
            <a:r>
              <a:rPr lang="nl-NL" sz="1500" dirty="0" err="1">
                <a:latin typeface="Proxima Nova" panose="02000506030000020004" pitchFamily="2" charset="0"/>
              </a:rPr>
              <a:t>ipsum</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sit</a:t>
            </a:r>
            <a:r>
              <a:rPr lang="nl-NL" sz="1500" dirty="0">
                <a:latin typeface="Proxima Nova" panose="02000506030000020004" pitchFamily="2" charset="0"/>
              </a:rPr>
              <a:t> </a:t>
            </a:r>
            <a:r>
              <a:rPr lang="nl-NL" sz="1500" dirty="0" err="1">
                <a:latin typeface="Proxima Nova" panose="02000506030000020004" pitchFamily="2" charset="0"/>
              </a:rPr>
              <a:t>amet</a:t>
            </a:r>
            <a:r>
              <a:rPr lang="nl-NL" sz="1500" dirty="0">
                <a:latin typeface="Proxima Nova" panose="02000506030000020004" pitchFamily="2" charset="0"/>
              </a:rPr>
              <a:t>, </a:t>
            </a:r>
            <a:r>
              <a:rPr lang="nl-NL" sz="1500" dirty="0" err="1">
                <a:latin typeface="Proxima Nova" panose="02000506030000020004" pitchFamily="2" charset="0"/>
              </a:rPr>
              <a:t>consectetuer</a:t>
            </a:r>
            <a:r>
              <a:rPr lang="nl-NL" sz="1500" dirty="0">
                <a:latin typeface="Proxima Nova" panose="02000506030000020004" pitchFamily="2" charset="0"/>
              </a:rPr>
              <a:t> </a:t>
            </a:r>
            <a:r>
              <a:rPr lang="nl-NL" sz="1500" dirty="0" err="1">
                <a:latin typeface="Proxima Nova" panose="02000506030000020004" pitchFamily="2" charset="0"/>
              </a:rPr>
              <a:t>adipiscing</a:t>
            </a:r>
            <a:r>
              <a:rPr lang="nl-NL" sz="1500" dirty="0">
                <a:latin typeface="Proxima Nova" panose="02000506030000020004" pitchFamily="2" charset="0"/>
              </a:rPr>
              <a:t> </a:t>
            </a:r>
            <a:r>
              <a:rPr lang="nl-NL" sz="1500" dirty="0" err="1">
                <a:latin typeface="Proxima Nova" panose="02000506030000020004" pitchFamily="2" charset="0"/>
              </a:rPr>
              <a:t>elit</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commodo </a:t>
            </a:r>
            <a:r>
              <a:rPr lang="nl-NL" sz="1500" dirty="0" err="1">
                <a:latin typeface="Proxima Nova" panose="02000506030000020004" pitchFamily="2" charset="0"/>
              </a:rPr>
              <a:t>ligula</a:t>
            </a:r>
            <a:r>
              <a:rPr lang="nl-NL" sz="1500" dirty="0">
                <a:latin typeface="Proxima Nova" panose="02000506030000020004" pitchFamily="2" charset="0"/>
              </a:rPr>
              <a:t> </a:t>
            </a:r>
            <a:r>
              <a:rPr lang="nl-NL" sz="1500" dirty="0" err="1">
                <a:latin typeface="Proxima Nova" panose="02000506030000020004" pitchFamily="2" charset="0"/>
              </a:rPr>
              <a:t>eget</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Aenean</a:t>
            </a:r>
            <a:r>
              <a:rPr lang="nl-NL" sz="1500" dirty="0">
                <a:latin typeface="Proxima Nova" panose="02000506030000020004" pitchFamily="2" charset="0"/>
              </a:rPr>
              <a:t> massa. </a:t>
            </a:r>
            <a:endParaRPr sz="1500" dirty="0">
              <a:latin typeface="Proxima Nova" panose="02000506030000020004" pitchFamily="2" charset="0"/>
            </a:endParaRPr>
          </a:p>
        </p:txBody>
      </p:sp>
      <p:sp>
        <p:nvSpPr>
          <p:cNvPr id="15" name="Create your perfect presentation with that amazing template.">
            <a:extLst>
              <a:ext uri="{FF2B5EF4-FFF2-40B4-BE49-F238E27FC236}">
                <a16:creationId xmlns:a16="http://schemas.microsoft.com/office/drawing/2014/main" id="{BEA8733B-DC59-EA2B-03B4-F1C75FAB9E0F}"/>
              </a:ext>
            </a:extLst>
          </p:cNvPr>
          <p:cNvSpPr txBox="1"/>
          <p:nvPr userDrawn="1"/>
        </p:nvSpPr>
        <p:spPr>
          <a:xfrm>
            <a:off x="7707173" y="2592065"/>
            <a:ext cx="1333587" cy="487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2500" b="1" dirty="0">
                <a:solidFill>
                  <a:srgbClr val="009FE3"/>
                </a:solidFill>
                <a:latin typeface="Proxima Nova Black" panose="02000506030000020004" pitchFamily="2" charset="0"/>
              </a:rPr>
              <a:t>Titel 2</a:t>
            </a:r>
            <a:endParaRPr sz="2500" b="1" dirty="0">
              <a:solidFill>
                <a:srgbClr val="009FE3"/>
              </a:solidFill>
              <a:latin typeface="Proxima Nova Black" panose="02000506030000020004" pitchFamily="2" charset="0"/>
            </a:endParaRPr>
          </a:p>
        </p:txBody>
      </p:sp>
      <p:sp>
        <p:nvSpPr>
          <p:cNvPr id="16"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05BD062E-443A-F09A-B691-FA800E705CBA}"/>
              </a:ext>
            </a:extLst>
          </p:cNvPr>
          <p:cNvSpPr txBox="1"/>
          <p:nvPr userDrawn="1"/>
        </p:nvSpPr>
        <p:spPr>
          <a:xfrm>
            <a:off x="7707173" y="5347555"/>
            <a:ext cx="3944052" cy="751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r>
              <a:rPr lang="nl-NL" sz="1500" dirty="0" err="1">
                <a:latin typeface="Proxima Nova" panose="02000506030000020004" pitchFamily="2" charset="0"/>
              </a:rPr>
              <a:t>Lorem</a:t>
            </a:r>
            <a:r>
              <a:rPr lang="nl-NL" sz="1500" dirty="0">
                <a:latin typeface="Proxima Nova" panose="02000506030000020004" pitchFamily="2" charset="0"/>
              </a:rPr>
              <a:t> </a:t>
            </a:r>
            <a:r>
              <a:rPr lang="nl-NL" sz="1500" dirty="0" err="1">
                <a:latin typeface="Proxima Nova" panose="02000506030000020004" pitchFamily="2" charset="0"/>
              </a:rPr>
              <a:t>ipsum</a:t>
            </a:r>
            <a:r>
              <a:rPr lang="nl-NL" sz="1500" dirty="0">
                <a:latin typeface="Proxima Nova" panose="02000506030000020004" pitchFamily="2" charset="0"/>
              </a:rPr>
              <a:t> </a:t>
            </a:r>
            <a:r>
              <a:rPr lang="nl-NL" sz="1500" dirty="0" err="1">
                <a:latin typeface="Proxima Nova" panose="02000506030000020004" pitchFamily="2" charset="0"/>
              </a:rPr>
              <a:t>dolor</a:t>
            </a:r>
            <a:r>
              <a:rPr lang="nl-NL" sz="1500" dirty="0">
                <a:latin typeface="Proxima Nova" panose="02000506030000020004" pitchFamily="2" charset="0"/>
              </a:rPr>
              <a:t> </a:t>
            </a:r>
            <a:r>
              <a:rPr lang="nl-NL" sz="1500" dirty="0" err="1">
                <a:latin typeface="Proxima Nova" panose="02000506030000020004" pitchFamily="2" charset="0"/>
              </a:rPr>
              <a:t>sit</a:t>
            </a:r>
            <a:r>
              <a:rPr lang="nl-NL" sz="1500" dirty="0">
                <a:latin typeface="Proxima Nova" panose="02000506030000020004" pitchFamily="2" charset="0"/>
              </a:rPr>
              <a:t> </a:t>
            </a:r>
            <a:r>
              <a:rPr lang="nl-NL" sz="1500" dirty="0" err="1">
                <a:latin typeface="Proxima Nova" panose="02000506030000020004" pitchFamily="2" charset="0"/>
              </a:rPr>
              <a:t>amet</a:t>
            </a:r>
            <a:r>
              <a:rPr lang="nl-NL" sz="1500" dirty="0">
                <a:latin typeface="Proxima Nova" panose="02000506030000020004" pitchFamily="2" charset="0"/>
              </a:rPr>
              <a:t>, </a:t>
            </a:r>
            <a:r>
              <a:rPr lang="nl-NL" sz="1500" dirty="0" err="1">
                <a:latin typeface="Proxima Nova" panose="02000506030000020004" pitchFamily="2" charset="0"/>
              </a:rPr>
              <a:t>consectetuer</a:t>
            </a:r>
            <a:r>
              <a:rPr lang="nl-NL" sz="1500" dirty="0">
                <a:latin typeface="Proxima Nova" panose="02000506030000020004" pitchFamily="2" charset="0"/>
              </a:rPr>
              <a:t> </a:t>
            </a:r>
            <a:r>
              <a:rPr lang="nl-NL" sz="1500" dirty="0" err="1">
                <a:latin typeface="Proxima Nova" panose="02000506030000020004" pitchFamily="2" charset="0"/>
              </a:rPr>
              <a:t>adipiscing</a:t>
            </a:r>
            <a:r>
              <a:rPr lang="nl-NL" sz="1500" dirty="0">
                <a:latin typeface="Proxima Nova" panose="02000506030000020004" pitchFamily="2" charset="0"/>
              </a:rPr>
              <a:t> </a:t>
            </a:r>
            <a:r>
              <a:rPr lang="nl-NL" sz="1500" dirty="0" err="1">
                <a:latin typeface="Proxima Nova" panose="02000506030000020004" pitchFamily="2" charset="0"/>
              </a:rPr>
              <a:t>elit</a:t>
            </a:r>
            <a:r>
              <a:rPr lang="nl-NL" sz="1500" dirty="0">
                <a:latin typeface="Proxima Nova" panose="02000506030000020004" pitchFamily="2" charset="0"/>
              </a:rPr>
              <a:t>. </a:t>
            </a:r>
            <a:endParaRPr sz="1500" dirty="0">
              <a:latin typeface="Proxima Nova" panose="02000506030000020004" pitchFamily="2" charset="0"/>
            </a:endParaRPr>
          </a:p>
        </p:txBody>
      </p:sp>
      <p:sp>
        <p:nvSpPr>
          <p:cNvPr id="17" name="Create your perfect presentation with that amazing template.">
            <a:extLst>
              <a:ext uri="{FF2B5EF4-FFF2-40B4-BE49-F238E27FC236}">
                <a16:creationId xmlns:a16="http://schemas.microsoft.com/office/drawing/2014/main" id="{786E3090-E783-4890-4F54-DAEA503231F9}"/>
              </a:ext>
            </a:extLst>
          </p:cNvPr>
          <p:cNvSpPr txBox="1"/>
          <p:nvPr userDrawn="1"/>
        </p:nvSpPr>
        <p:spPr>
          <a:xfrm>
            <a:off x="7707173" y="4779845"/>
            <a:ext cx="1333587" cy="487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2500" b="1" dirty="0">
                <a:solidFill>
                  <a:srgbClr val="009FE3"/>
                </a:solidFill>
                <a:latin typeface="Proxima Nova Black" panose="02000506030000020004" pitchFamily="2" charset="0"/>
              </a:rPr>
              <a:t>Titel 3</a:t>
            </a:r>
            <a:endParaRPr sz="2500" b="1" dirty="0">
              <a:solidFill>
                <a:srgbClr val="009FE3"/>
              </a:solidFill>
              <a:latin typeface="Proxima Nova Black" panose="02000506030000020004" pitchFamily="2" charset="0"/>
            </a:endParaRPr>
          </a:p>
        </p:txBody>
      </p:sp>
      <p:pic>
        <p:nvPicPr>
          <p:cNvPr id="18" name="Afbeelding 17">
            <a:extLst>
              <a:ext uri="{FF2B5EF4-FFF2-40B4-BE49-F238E27FC236}">
                <a16:creationId xmlns:a16="http://schemas.microsoft.com/office/drawing/2014/main" id="{890573DD-18E8-F367-1289-93F73CBBD327}"/>
              </a:ext>
            </a:extLst>
          </p:cNvPr>
          <p:cNvPicPr>
            <a:picLocks noChangeAspect="1"/>
          </p:cNvPicPr>
          <p:nvPr userDrawn="1"/>
        </p:nvPicPr>
        <p:blipFill>
          <a:blip r:embed="rId2"/>
          <a:stretch>
            <a:fillRect/>
          </a:stretch>
        </p:blipFill>
        <p:spPr>
          <a:xfrm>
            <a:off x="332812" y="6036187"/>
            <a:ext cx="1072751" cy="546172"/>
          </a:xfrm>
          <a:prstGeom prst="rect">
            <a:avLst/>
          </a:prstGeom>
        </p:spPr>
      </p:pic>
    </p:spTree>
    <p:extLst>
      <p:ext uri="{BB962C8B-B14F-4D97-AF65-F5344CB8AC3E}">
        <p14:creationId xmlns:p14="http://schemas.microsoft.com/office/powerpoint/2010/main" val="323672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5E2F9B6-0A18-25AC-EF30-02C2130CAD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hthoek 8">
            <a:extLst>
              <a:ext uri="{FF2B5EF4-FFF2-40B4-BE49-F238E27FC236}">
                <a16:creationId xmlns:a16="http://schemas.microsoft.com/office/drawing/2014/main" id="{AA6CB5FC-570B-4488-99A1-CBDC795343B3}"/>
              </a:ext>
            </a:extLst>
          </p:cNvPr>
          <p:cNvSpPr/>
          <p:nvPr userDrawn="1"/>
        </p:nvSpPr>
        <p:spPr>
          <a:xfrm>
            <a:off x="0" y="0"/>
            <a:ext cx="12192000" cy="6858000"/>
          </a:xfrm>
          <a:prstGeom prst="rect">
            <a:avLst/>
          </a:pr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Create your perfect presentation with that amazing template.">
            <a:extLst>
              <a:ext uri="{FF2B5EF4-FFF2-40B4-BE49-F238E27FC236}">
                <a16:creationId xmlns:a16="http://schemas.microsoft.com/office/drawing/2014/main" id="{59F841A0-6008-0463-3C58-13F5B5B470BB}"/>
              </a:ext>
            </a:extLst>
          </p:cNvPr>
          <p:cNvSpPr txBox="1"/>
          <p:nvPr userDrawn="1"/>
        </p:nvSpPr>
        <p:spPr>
          <a:xfrm>
            <a:off x="-228599" y="3835345"/>
            <a:ext cx="1254083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pPr algn="ctr"/>
            <a:r>
              <a:rPr lang="nl-NL" sz="4000" b="1" dirty="0">
                <a:latin typeface="Proxima Nova Black" panose="02000506030000020004" pitchFamily="2" charset="0"/>
              </a:rPr>
              <a:t>Plaats hier een titel</a:t>
            </a:r>
          </a:p>
          <a:p>
            <a:pPr algn="ctr"/>
            <a:r>
              <a:rPr lang="nl-NL" sz="4000" b="1" dirty="0">
                <a:latin typeface="Proxima Nova Black" panose="02000506030000020004" pitchFamily="2" charset="0"/>
              </a:rPr>
              <a:t>van de topic</a:t>
            </a:r>
            <a:endParaRPr sz="4000" b="1" dirty="0">
              <a:latin typeface="Proxima Nova Black" panose="02000506030000020004" pitchFamily="2" charset="0"/>
            </a:endParaRPr>
          </a:p>
        </p:txBody>
      </p:sp>
      <p:pic>
        <p:nvPicPr>
          <p:cNvPr id="11" name="Afbeelding 10">
            <a:extLst>
              <a:ext uri="{FF2B5EF4-FFF2-40B4-BE49-F238E27FC236}">
                <a16:creationId xmlns:a16="http://schemas.microsoft.com/office/drawing/2014/main" id="{C0DCA998-2EF6-5B70-B343-CA81233ED01F}"/>
              </a:ext>
            </a:extLst>
          </p:cNvPr>
          <p:cNvPicPr>
            <a:picLocks noChangeAspect="1"/>
          </p:cNvPicPr>
          <p:nvPr userDrawn="1"/>
        </p:nvPicPr>
        <p:blipFill>
          <a:blip r:embed="rId3"/>
          <a:stretch>
            <a:fillRect/>
          </a:stretch>
        </p:blipFill>
        <p:spPr>
          <a:xfrm>
            <a:off x="332812" y="6035362"/>
            <a:ext cx="1072751" cy="546997"/>
          </a:xfrm>
          <a:prstGeom prst="rect">
            <a:avLst/>
          </a:prstGeom>
        </p:spPr>
      </p:pic>
    </p:spTree>
    <p:extLst>
      <p:ext uri="{BB962C8B-B14F-4D97-AF65-F5344CB8AC3E}">
        <p14:creationId xmlns:p14="http://schemas.microsoft.com/office/powerpoint/2010/main" val="161824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36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6179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8" r:id="rId5"/>
    <p:sldLayoutId id="2147483655" r:id="rId6"/>
    <p:sldLayoutId id="2147483656" r:id="rId7"/>
    <p:sldLayoutId id="2147483657" r:id="rId8"/>
    <p:sldLayoutId id="214748364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33250"/>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2CC9678-360E-2EF3-2231-3AF9B66C8336}"/>
              </a:ext>
            </a:extLst>
          </p:cNvPr>
          <p:cNvSpPr>
            <a:spLocks noGrp="1"/>
          </p:cNvSpPr>
          <p:nvPr>
            <p:ph type="title"/>
          </p:nvPr>
        </p:nvSpPr>
        <p:spPr>
          <a:xfrm>
            <a:off x="897763" y="365125"/>
            <a:ext cx="1009318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4400" b="1">
                <a:latin typeface="Proxima Nova Black" panose="02000506030000020004" pitchFamily="2" charset="0"/>
              </a:rPr>
              <a:t>Titel presentatie</a:t>
            </a:r>
            <a:endParaRPr lang="nl-NL"/>
          </a:p>
        </p:txBody>
      </p:sp>
      <p:sp>
        <p:nvSpPr>
          <p:cNvPr id="3" name="Tijdelijke aanduiding voor tekst 2">
            <a:extLst>
              <a:ext uri="{FF2B5EF4-FFF2-40B4-BE49-F238E27FC236}">
                <a16:creationId xmlns:a16="http://schemas.microsoft.com/office/drawing/2014/main" id="{6F985259-9BAE-67AD-1DBF-CD8D577D176C}"/>
              </a:ext>
            </a:extLst>
          </p:cNvPr>
          <p:cNvSpPr>
            <a:spLocks noGrp="1"/>
          </p:cNvSpPr>
          <p:nvPr>
            <p:ph type="body" idx="1"/>
          </p:nvPr>
        </p:nvSpPr>
        <p:spPr>
          <a:xfrm>
            <a:off x="897763" y="1825625"/>
            <a:ext cx="10093180" cy="382043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a:extLst>
              <a:ext uri="{FF2B5EF4-FFF2-40B4-BE49-F238E27FC236}">
                <a16:creationId xmlns:a16="http://schemas.microsoft.com/office/drawing/2014/main" id="{66FEF02D-45AC-74B6-C634-CB733BF5EA7F}"/>
              </a:ext>
            </a:extLst>
          </p:cNvPr>
          <p:cNvPicPr>
            <a:picLocks noChangeAspect="1"/>
          </p:cNvPicPr>
          <p:nvPr userDrawn="1"/>
        </p:nvPicPr>
        <p:blipFill>
          <a:blip r:embed="rId13"/>
          <a:stretch>
            <a:fillRect/>
          </a:stretch>
        </p:blipFill>
        <p:spPr>
          <a:xfrm>
            <a:off x="946524" y="5858555"/>
            <a:ext cx="975228" cy="497270"/>
          </a:xfrm>
          <a:prstGeom prst="rect">
            <a:avLst/>
          </a:prstGeom>
        </p:spPr>
      </p:pic>
    </p:spTree>
    <p:extLst>
      <p:ext uri="{BB962C8B-B14F-4D97-AF65-F5344CB8AC3E}">
        <p14:creationId xmlns:p14="http://schemas.microsoft.com/office/powerpoint/2010/main" val="1754099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9" r:id="rId6"/>
    <p:sldLayoutId id="2147483670" r:id="rId7"/>
    <p:sldLayoutId id="2147483671" r:id="rId8"/>
    <p:sldLayoutId id="2147483672" r:id="rId9"/>
    <p:sldLayoutId id="2147483673" r:id="rId10"/>
    <p:sldLayoutId id="2147483674" r:id="rId11"/>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44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Proxima Nova" panose="02000506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Proxima Nova" panose="02000506030000020004"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Proxima Nova" panose="02000506030000020004"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Proxima Nova" panose="02000506030000020004"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D791416-23C8-E323-0B19-7353C9D859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hthoek 8">
            <a:extLst>
              <a:ext uri="{FF2B5EF4-FFF2-40B4-BE49-F238E27FC236}">
                <a16:creationId xmlns:a16="http://schemas.microsoft.com/office/drawing/2014/main" id="{5B1FAA3A-ACE7-B9DF-DAB3-4CD4F065334D}"/>
              </a:ext>
            </a:extLst>
          </p:cNvPr>
          <p:cNvSpPr/>
          <p:nvPr/>
        </p:nvSpPr>
        <p:spPr>
          <a:xfrm>
            <a:off x="0" y="0"/>
            <a:ext cx="12192000" cy="6858000"/>
          </a:xfrm>
          <a:prstGeom prst="rect">
            <a:avLst/>
          </a:prstGeom>
          <a:solidFill>
            <a:srgbClr val="133250">
              <a:alpha val="821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Afbeelding 5">
            <a:extLst>
              <a:ext uri="{FF2B5EF4-FFF2-40B4-BE49-F238E27FC236}">
                <a16:creationId xmlns:a16="http://schemas.microsoft.com/office/drawing/2014/main" id="{792A471E-24F4-B9AE-A4AE-CA09D3828072}"/>
              </a:ext>
            </a:extLst>
          </p:cNvPr>
          <p:cNvPicPr>
            <a:picLocks noChangeAspect="1"/>
          </p:cNvPicPr>
          <p:nvPr/>
        </p:nvPicPr>
        <p:blipFill>
          <a:blip r:embed="rId3"/>
          <a:stretch>
            <a:fillRect/>
          </a:stretch>
        </p:blipFill>
        <p:spPr>
          <a:xfrm>
            <a:off x="2923847" y="1496253"/>
            <a:ext cx="6268107" cy="3196115"/>
          </a:xfrm>
          <a:prstGeom prst="rect">
            <a:avLst/>
          </a:prstGeom>
        </p:spPr>
      </p:pic>
      <p:sp>
        <p:nvSpPr>
          <p:cNvPr id="7" name="Rechthoek">
            <a:extLst>
              <a:ext uri="{FF2B5EF4-FFF2-40B4-BE49-F238E27FC236}">
                <a16:creationId xmlns:a16="http://schemas.microsoft.com/office/drawing/2014/main" id="{22200092-9CF0-FA4A-BAC8-0D1BD650753B}"/>
              </a:ext>
            </a:extLst>
          </p:cNvPr>
          <p:cNvSpPr/>
          <p:nvPr/>
        </p:nvSpPr>
        <p:spPr>
          <a:xfrm>
            <a:off x="5587999" y="6454009"/>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 name="Tekstvak 1">
            <a:extLst>
              <a:ext uri="{FF2B5EF4-FFF2-40B4-BE49-F238E27FC236}">
                <a16:creationId xmlns:a16="http://schemas.microsoft.com/office/drawing/2014/main" id="{B0D622CF-FB2A-25CA-3C83-0330B933760D}"/>
              </a:ext>
            </a:extLst>
          </p:cNvPr>
          <p:cNvSpPr txBox="1"/>
          <p:nvPr/>
        </p:nvSpPr>
        <p:spPr>
          <a:xfrm>
            <a:off x="794327" y="5190408"/>
            <a:ext cx="10880436" cy="584775"/>
          </a:xfrm>
          <a:prstGeom prst="rect">
            <a:avLst/>
          </a:prstGeom>
          <a:noFill/>
        </p:spPr>
        <p:txBody>
          <a:bodyPr wrap="square" rtlCol="0">
            <a:spAutoFit/>
          </a:bodyPr>
          <a:lstStyle/>
          <a:p>
            <a:pPr algn="ctr"/>
            <a:r>
              <a:rPr lang="nl-NL" sz="3200" b="1" dirty="0">
                <a:solidFill>
                  <a:schemeClr val="bg1"/>
                </a:solidFill>
              </a:rPr>
              <a:t>Info 3 vwo SMC Bonnefanten College 16jan25</a:t>
            </a:r>
          </a:p>
        </p:txBody>
      </p:sp>
    </p:spTree>
    <p:extLst>
      <p:ext uri="{BB962C8B-B14F-4D97-AF65-F5344CB8AC3E}">
        <p14:creationId xmlns:p14="http://schemas.microsoft.com/office/powerpoint/2010/main" val="418026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23025-D770-CC69-3E82-49AC3AA3F251}"/>
              </a:ext>
            </a:extLst>
          </p:cNvPr>
          <p:cNvSpPr>
            <a:spLocks noGrp="1"/>
          </p:cNvSpPr>
          <p:nvPr>
            <p:ph type="title"/>
          </p:nvPr>
        </p:nvSpPr>
        <p:spPr/>
        <p:txBody>
          <a:bodyPr>
            <a:normAutofit/>
          </a:bodyPr>
          <a:lstStyle/>
          <a:p>
            <a:r>
              <a:rPr lang="nl-NL" sz="3600" dirty="0"/>
              <a:t>Vakken Bovenbouw Atheneum Stella Maris College</a:t>
            </a:r>
          </a:p>
        </p:txBody>
      </p:sp>
      <p:graphicFrame>
        <p:nvGraphicFramePr>
          <p:cNvPr id="4" name="Tijdelijke aanduiding voor inhoud 3">
            <a:extLst>
              <a:ext uri="{FF2B5EF4-FFF2-40B4-BE49-F238E27FC236}">
                <a16:creationId xmlns:a16="http://schemas.microsoft.com/office/drawing/2014/main" id="{4730CDA9-06F4-5C8A-54EF-B5C213F5B233}"/>
              </a:ext>
            </a:extLst>
          </p:cNvPr>
          <p:cNvGraphicFramePr>
            <a:graphicFrameLocks noGrp="1"/>
          </p:cNvGraphicFramePr>
          <p:nvPr>
            <p:ph idx="1"/>
            <p:extLst>
              <p:ext uri="{D42A27DB-BD31-4B8C-83A1-F6EECF244321}">
                <p14:modId xmlns:p14="http://schemas.microsoft.com/office/powerpoint/2010/main" val="3904321813"/>
              </p:ext>
            </p:extLst>
          </p:nvPr>
        </p:nvGraphicFramePr>
        <p:xfrm>
          <a:off x="898524" y="1825625"/>
          <a:ext cx="9714057" cy="2966720"/>
        </p:xfrm>
        <a:graphic>
          <a:graphicData uri="http://schemas.openxmlformats.org/drawingml/2006/table">
            <a:tbl>
              <a:tblPr firstRow="1" bandRow="1">
                <a:tableStyleId>{69CF1AB2-1976-4502-BF36-3FF5EA218861}</a:tableStyleId>
              </a:tblPr>
              <a:tblGrid>
                <a:gridCol w="3238019">
                  <a:extLst>
                    <a:ext uri="{9D8B030D-6E8A-4147-A177-3AD203B41FA5}">
                      <a16:colId xmlns:a16="http://schemas.microsoft.com/office/drawing/2014/main" val="172583773"/>
                    </a:ext>
                  </a:extLst>
                </a:gridCol>
                <a:gridCol w="3238019">
                  <a:extLst>
                    <a:ext uri="{9D8B030D-6E8A-4147-A177-3AD203B41FA5}">
                      <a16:colId xmlns:a16="http://schemas.microsoft.com/office/drawing/2014/main" val="2493420576"/>
                    </a:ext>
                  </a:extLst>
                </a:gridCol>
                <a:gridCol w="3238019">
                  <a:extLst>
                    <a:ext uri="{9D8B030D-6E8A-4147-A177-3AD203B41FA5}">
                      <a16:colId xmlns:a16="http://schemas.microsoft.com/office/drawing/2014/main" val="3193869951"/>
                    </a:ext>
                  </a:extLst>
                </a:gridCol>
              </a:tblGrid>
              <a:tr h="370840">
                <a:tc>
                  <a:txBody>
                    <a:bodyPr/>
                    <a:lstStyle/>
                    <a:p>
                      <a:r>
                        <a:rPr lang="nl-NL" b="0" dirty="0"/>
                        <a:t>Nederlands</a:t>
                      </a:r>
                    </a:p>
                  </a:txBody>
                  <a:tcPr/>
                </a:tc>
                <a:tc>
                  <a:txBody>
                    <a:bodyPr/>
                    <a:lstStyle/>
                    <a:p>
                      <a:r>
                        <a:rPr lang="nl-NL" b="0" dirty="0"/>
                        <a:t>Wiskunde A</a:t>
                      </a:r>
                    </a:p>
                  </a:txBody>
                  <a:tcPr/>
                </a:tc>
                <a:tc>
                  <a:txBody>
                    <a:bodyPr/>
                    <a:lstStyle/>
                    <a:p>
                      <a:r>
                        <a:rPr lang="nl-NL" b="0" dirty="0"/>
                        <a:t>Natuurkunde</a:t>
                      </a:r>
                    </a:p>
                  </a:txBody>
                  <a:tcPr/>
                </a:tc>
                <a:extLst>
                  <a:ext uri="{0D108BD9-81ED-4DB2-BD59-A6C34878D82A}">
                    <a16:rowId xmlns:a16="http://schemas.microsoft.com/office/drawing/2014/main" val="2010882433"/>
                  </a:ext>
                </a:extLst>
              </a:tr>
              <a:tr h="370840">
                <a:tc>
                  <a:txBody>
                    <a:bodyPr/>
                    <a:lstStyle/>
                    <a:p>
                      <a:r>
                        <a:rPr lang="nl-NL" dirty="0"/>
                        <a:t>Engels</a:t>
                      </a:r>
                    </a:p>
                  </a:txBody>
                  <a:tcPr/>
                </a:tc>
                <a:tc>
                  <a:txBody>
                    <a:bodyPr/>
                    <a:lstStyle/>
                    <a:p>
                      <a:r>
                        <a:rPr lang="nl-NL" dirty="0"/>
                        <a:t>Wiskunde B</a:t>
                      </a:r>
                    </a:p>
                  </a:txBody>
                  <a:tcPr/>
                </a:tc>
                <a:tc>
                  <a:txBody>
                    <a:bodyPr/>
                    <a:lstStyle/>
                    <a:p>
                      <a:r>
                        <a:rPr lang="nl-NL" dirty="0"/>
                        <a:t>Scheikunde</a:t>
                      </a:r>
                    </a:p>
                  </a:txBody>
                  <a:tcPr/>
                </a:tc>
                <a:extLst>
                  <a:ext uri="{0D108BD9-81ED-4DB2-BD59-A6C34878D82A}">
                    <a16:rowId xmlns:a16="http://schemas.microsoft.com/office/drawing/2014/main" val="1002572894"/>
                  </a:ext>
                </a:extLst>
              </a:tr>
              <a:tr h="370840">
                <a:tc>
                  <a:txBody>
                    <a:bodyPr/>
                    <a:lstStyle/>
                    <a:p>
                      <a:r>
                        <a:rPr lang="nl-NL" dirty="0"/>
                        <a:t>CKV</a:t>
                      </a:r>
                    </a:p>
                  </a:txBody>
                  <a:tcPr/>
                </a:tc>
                <a:tc>
                  <a:txBody>
                    <a:bodyPr/>
                    <a:lstStyle/>
                    <a:p>
                      <a:r>
                        <a:rPr lang="nl-NL" dirty="0"/>
                        <a:t>Wiskunde C</a:t>
                      </a:r>
                    </a:p>
                  </a:txBody>
                  <a:tcPr/>
                </a:tc>
                <a:tc>
                  <a:txBody>
                    <a:bodyPr/>
                    <a:lstStyle/>
                    <a:p>
                      <a:r>
                        <a:rPr lang="nl-NL" dirty="0"/>
                        <a:t>Biologie</a:t>
                      </a:r>
                    </a:p>
                  </a:txBody>
                  <a:tcPr/>
                </a:tc>
                <a:extLst>
                  <a:ext uri="{0D108BD9-81ED-4DB2-BD59-A6C34878D82A}">
                    <a16:rowId xmlns:a16="http://schemas.microsoft.com/office/drawing/2014/main" val="1154518215"/>
                  </a:ext>
                </a:extLst>
              </a:tr>
              <a:tr h="370840">
                <a:tc>
                  <a:txBody>
                    <a:bodyPr/>
                    <a:lstStyle/>
                    <a:p>
                      <a:r>
                        <a:rPr lang="nl-NL" dirty="0"/>
                        <a:t>Maatschappijleer</a:t>
                      </a:r>
                    </a:p>
                  </a:txBody>
                  <a:tcPr/>
                </a:tc>
                <a:tc>
                  <a:txBody>
                    <a:bodyPr/>
                    <a:lstStyle/>
                    <a:p>
                      <a:r>
                        <a:rPr lang="nl-NL" dirty="0"/>
                        <a:t>Geschiedenis</a:t>
                      </a:r>
                    </a:p>
                  </a:txBody>
                  <a:tcPr/>
                </a:tc>
                <a:tc>
                  <a:txBody>
                    <a:bodyPr/>
                    <a:lstStyle/>
                    <a:p>
                      <a:r>
                        <a:rPr lang="nl-NL" dirty="0">
                          <a:solidFill>
                            <a:srgbClr val="FF0000"/>
                          </a:solidFill>
                        </a:rPr>
                        <a:t>Informatica</a:t>
                      </a:r>
                    </a:p>
                  </a:txBody>
                  <a:tcPr/>
                </a:tc>
                <a:extLst>
                  <a:ext uri="{0D108BD9-81ED-4DB2-BD59-A6C34878D82A}">
                    <a16:rowId xmlns:a16="http://schemas.microsoft.com/office/drawing/2014/main" val="716571145"/>
                  </a:ext>
                </a:extLst>
              </a:tr>
              <a:tr h="370840">
                <a:tc>
                  <a:txBody>
                    <a:bodyPr/>
                    <a:lstStyle/>
                    <a:p>
                      <a:r>
                        <a:rPr lang="nl-NL" dirty="0"/>
                        <a:t>Lichamelijke opvoeding</a:t>
                      </a:r>
                    </a:p>
                  </a:txBody>
                  <a:tcPr/>
                </a:tc>
                <a:tc>
                  <a:txBody>
                    <a:bodyPr/>
                    <a:lstStyle/>
                    <a:p>
                      <a:r>
                        <a:rPr lang="nl-NL" dirty="0"/>
                        <a:t>Aardrijkskunde</a:t>
                      </a:r>
                    </a:p>
                  </a:txBody>
                  <a:tcPr/>
                </a:tc>
                <a:tc>
                  <a:txBody>
                    <a:bodyPr/>
                    <a:lstStyle/>
                    <a:p>
                      <a:r>
                        <a:rPr lang="nl-NL" dirty="0">
                          <a:solidFill>
                            <a:srgbClr val="FF0000"/>
                          </a:solidFill>
                        </a:rPr>
                        <a:t>Filosofie</a:t>
                      </a:r>
                    </a:p>
                  </a:txBody>
                  <a:tcPr/>
                </a:tc>
                <a:extLst>
                  <a:ext uri="{0D108BD9-81ED-4DB2-BD59-A6C34878D82A}">
                    <a16:rowId xmlns:a16="http://schemas.microsoft.com/office/drawing/2014/main" val="3586764479"/>
                  </a:ext>
                </a:extLst>
              </a:tr>
              <a:tr h="370840">
                <a:tc>
                  <a:txBody>
                    <a:bodyPr/>
                    <a:lstStyle/>
                    <a:p>
                      <a:r>
                        <a:rPr lang="nl-NL" dirty="0"/>
                        <a:t>Frans</a:t>
                      </a:r>
                    </a:p>
                  </a:txBody>
                  <a:tcPr/>
                </a:tc>
                <a:tc>
                  <a:txBody>
                    <a:bodyPr/>
                    <a:lstStyle/>
                    <a:p>
                      <a:r>
                        <a:rPr lang="nl-NL" dirty="0"/>
                        <a:t>Economie</a:t>
                      </a:r>
                    </a:p>
                  </a:txBody>
                  <a:tcPr/>
                </a:tc>
                <a:tc>
                  <a:txBody>
                    <a:bodyPr/>
                    <a:lstStyle/>
                    <a:p>
                      <a:r>
                        <a:rPr lang="nl-NL" dirty="0">
                          <a:solidFill>
                            <a:srgbClr val="FF0000"/>
                          </a:solidFill>
                        </a:rPr>
                        <a:t>Bewegen Sport en Maatschappij</a:t>
                      </a:r>
                    </a:p>
                  </a:txBody>
                  <a:tcPr/>
                </a:tc>
                <a:extLst>
                  <a:ext uri="{0D108BD9-81ED-4DB2-BD59-A6C34878D82A}">
                    <a16:rowId xmlns:a16="http://schemas.microsoft.com/office/drawing/2014/main" val="2479738745"/>
                  </a:ext>
                </a:extLst>
              </a:tr>
              <a:tr h="370840">
                <a:tc>
                  <a:txBody>
                    <a:bodyPr/>
                    <a:lstStyle/>
                    <a:p>
                      <a:r>
                        <a:rPr lang="nl-NL" dirty="0"/>
                        <a:t>Duits</a:t>
                      </a:r>
                    </a:p>
                  </a:txBody>
                  <a:tcPr/>
                </a:tc>
                <a:tc>
                  <a:txBody>
                    <a:bodyPr/>
                    <a:lstStyle/>
                    <a:p>
                      <a:r>
                        <a:rPr lang="nl-NL" dirty="0">
                          <a:solidFill>
                            <a:srgbClr val="FF0000"/>
                          </a:solidFill>
                        </a:rPr>
                        <a:t>Bedrijfseconomie</a:t>
                      </a:r>
                    </a:p>
                  </a:txBody>
                  <a:tcPr/>
                </a:tc>
                <a:tc>
                  <a:txBody>
                    <a:bodyPr/>
                    <a:lstStyle/>
                    <a:p>
                      <a:r>
                        <a:rPr lang="nl-NL" dirty="0" err="1">
                          <a:solidFill>
                            <a:srgbClr val="FF0000"/>
                          </a:solidFill>
                        </a:rPr>
                        <a:t>Fast</a:t>
                      </a:r>
                      <a:r>
                        <a:rPr lang="nl-NL" dirty="0">
                          <a:solidFill>
                            <a:srgbClr val="FF0000"/>
                          </a:solidFill>
                        </a:rPr>
                        <a:t> Lane English</a:t>
                      </a:r>
                    </a:p>
                  </a:txBody>
                  <a:tcPr/>
                </a:tc>
                <a:extLst>
                  <a:ext uri="{0D108BD9-81ED-4DB2-BD59-A6C34878D82A}">
                    <a16:rowId xmlns:a16="http://schemas.microsoft.com/office/drawing/2014/main" val="4258560135"/>
                  </a:ext>
                </a:extLst>
              </a:tr>
              <a:tr h="370840">
                <a:tc>
                  <a:txBody>
                    <a:bodyPr/>
                    <a:lstStyle/>
                    <a:p>
                      <a:endParaRPr lang="nl-NL" dirty="0"/>
                    </a:p>
                  </a:txBody>
                  <a:tcPr/>
                </a:tc>
                <a:tc>
                  <a:txBody>
                    <a:bodyPr/>
                    <a:lstStyle/>
                    <a:p>
                      <a:r>
                        <a:rPr lang="nl-NL" dirty="0"/>
                        <a:t>Tekenen</a:t>
                      </a:r>
                    </a:p>
                  </a:txBody>
                  <a:tcPr/>
                </a:tc>
                <a:tc>
                  <a:txBody>
                    <a:bodyPr/>
                    <a:lstStyle/>
                    <a:p>
                      <a:r>
                        <a:rPr lang="nl-NL" dirty="0" err="1">
                          <a:solidFill>
                            <a:srgbClr val="FF0000"/>
                          </a:solidFill>
                        </a:rPr>
                        <a:t>Stell</a:t>
                      </a:r>
                      <a:r>
                        <a:rPr lang="nl-NL" dirty="0">
                          <a:solidFill>
                            <a:srgbClr val="FF0000"/>
                          </a:solidFill>
                        </a:rPr>
                        <a:t>-uur</a:t>
                      </a:r>
                    </a:p>
                  </a:txBody>
                  <a:tcPr/>
                </a:tc>
                <a:extLst>
                  <a:ext uri="{0D108BD9-81ED-4DB2-BD59-A6C34878D82A}">
                    <a16:rowId xmlns:a16="http://schemas.microsoft.com/office/drawing/2014/main" val="1469399153"/>
                  </a:ext>
                </a:extLst>
              </a:tr>
            </a:tbl>
          </a:graphicData>
        </a:graphic>
      </p:graphicFrame>
      <p:sp>
        <p:nvSpPr>
          <p:cNvPr id="5" name="Tekstvak 4">
            <a:extLst>
              <a:ext uri="{FF2B5EF4-FFF2-40B4-BE49-F238E27FC236}">
                <a16:creationId xmlns:a16="http://schemas.microsoft.com/office/drawing/2014/main" id="{3FE09453-BAB3-93B6-011E-2AB6CA6E5C25}"/>
              </a:ext>
            </a:extLst>
          </p:cNvPr>
          <p:cNvSpPr txBox="1"/>
          <p:nvPr/>
        </p:nvSpPr>
        <p:spPr>
          <a:xfrm>
            <a:off x="819150" y="4859655"/>
            <a:ext cx="6369051" cy="400110"/>
          </a:xfrm>
          <a:prstGeom prst="rect">
            <a:avLst/>
          </a:prstGeom>
          <a:noFill/>
        </p:spPr>
        <p:txBody>
          <a:bodyPr wrap="none" rtlCol="0">
            <a:spAutoFit/>
          </a:bodyPr>
          <a:lstStyle/>
          <a:p>
            <a:r>
              <a:rPr lang="nl-NL" sz="2000" dirty="0">
                <a:solidFill>
                  <a:srgbClr val="FF0000"/>
                </a:solidFill>
              </a:rPr>
              <a:t>De in rood aangegeven vakken zijn school-specifieke keuzes</a:t>
            </a:r>
          </a:p>
        </p:txBody>
      </p:sp>
    </p:spTree>
    <p:extLst>
      <p:ext uri="{BB962C8B-B14F-4D97-AF65-F5344CB8AC3E}">
        <p14:creationId xmlns:p14="http://schemas.microsoft.com/office/powerpoint/2010/main" val="197475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EE00F-76A9-62CD-3FC1-0F2B72070DFE}"/>
              </a:ext>
            </a:extLst>
          </p:cNvPr>
          <p:cNvSpPr>
            <a:spLocks noGrp="1"/>
          </p:cNvSpPr>
          <p:nvPr>
            <p:ph type="title"/>
          </p:nvPr>
        </p:nvSpPr>
        <p:spPr/>
        <p:txBody>
          <a:bodyPr/>
          <a:lstStyle/>
          <a:p>
            <a:r>
              <a:rPr lang="nl-NL" dirty="0"/>
              <a:t>Uitgangspunten inrichting profielen</a:t>
            </a:r>
          </a:p>
        </p:txBody>
      </p:sp>
      <p:sp>
        <p:nvSpPr>
          <p:cNvPr id="3" name="Tijdelijke aanduiding voor inhoud 2">
            <a:extLst>
              <a:ext uri="{FF2B5EF4-FFF2-40B4-BE49-F238E27FC236}">
                <a16:creationId xmlns:a16="http://schemas.microsoft.com/office/drawing/2014/main" id="{BC658BC5-291F-53B6-E205-C7A943985047}"/>
              </a:ext>
            </a:extLst>
          </p:cNvPr>
          <p:cNvSpPr>
            <a:spLocks noGrp="1"/>
          </p:cNvSpPr>
          <p:nvPr>
            <p:ph idx="1"/>
          </p:nvPr>
        </p:nvSpPr>
        <p:spPr>
          <a:xfrm>
            <a:off x="897763" y="1400175"/>
            <a:ext cx="10093180" cy="4245882"/>
          </a:xfrm>
        </p:spPr>
        <p:txBody>
          <a:bodyPr>
            <a:normAutofit fontScale="92500"/>
          </a:bodyPr>
          <a:lstStyle/>
          <a:p>
            <a:pPr marL="457200" indent="-457200">
              <a:buFont typeface="Arial" panose="020B0604020202020204" pitchFamily="34" charset="0"/>
              <a:buChar char="•"/>
            </a:pPr>
            <a:r>
              <a:rPr lang="nl-NL" dirty="0"/>
              <a:t>Stella Maris biedt binnen de vier profielen </a:t>
            </a:r>
            <a:r>
              <a:rPr lang="nl-NL" b="1" dirty="0"/>
              <a:t>7 combinaties </a:t>
            </a:r>
            <a:r>
              <a:rPr lang="nl-NL" dirty="0"/>
              <a:t>aan.</a:t>
            </a:r>
          </a:p>
          <a:p>
            <a:pPr marL="457200" indent="-457200">
              <a:buFont typeface="Arial" panose="020B0604020202020204" pitchFamily="34" charset="0"/>
              <a:buChar char="•"/>
            </a:pPr>
            <a:r>
              <a:rPr lang="nl-NL" dirty="0"/>
              <a:t>Elke pakket bestaat het gemeenschappelijk deel en </a:t>
            </a:r>
            <a:r>
              <a:rPr lang="nl-NL" b="1" dirty="0"/>
              <a:t>4 vastgestelde profielvakken</a:t>
            </a:r>
            <a:r>
              <a:rPr lang="nl-NL" dirty="0"/>
              <a:t>.</a:t>
            </a:r>
          </a:p>
          <a:p>
            <a:pPr marL="457200" indent="-457200">
              <a:buFont typeface="Arial" panose="020B0604020202020204" pitchFamily="34" charset="0"/>
              <a:buChar char="•"/>
            </a:pPr>
            <a:r>
              <a:rPr lang="nl-NL" dirty="0"/>
              <a:t>Leerlingen kiezen bij hun combinatie </a:t>
            </a:r>
            <a:r>
              <a:rPr lang="nl-NL" b="1" dirty="0"/>
              <a:t>één vrije deel vak</a:t>
            </a:r>
            <a:r>
              <a:rPr lang="nl-NL" dirty="0"/>
              <a:t> uit de mogelijkheden behorende bij de gekozen combinatie </a:t>
            </a:r>
            <a:r>
              <a:rPr lang="nl-NL" b="1" dirty="0"/>
              <a:t>en Frans of Duits</a:t>
            </a:r>
            <a:r>
              <a:rPr lang="nl-NL" dirty="0"/>
              <a:t>.</a:t>
            </a:r>
          </a:p>
          <a:p>
            <a:pPr marL="457200" indent="-457200">
              <a:buFont typeface="Arial" panose="020B0604020202020204" pitchFamily="34" charset="0"/>
              <a:buChar char="•"/>
            </a:pPr>
            <a:r>
              <a:rPr lang="nl-NL" dirty="0"/>
              <a:t>Leerlingen mogen in overleg een </a:t>
            </a:r>
            <a:r>
              <a:rPr lang="nl-NL" b="1" dirty="0"/>
              <a:t>extra vak </a:t>
            </a:r>
            <a:r>
              <a:rPr lang="nl-NL" dirty="0"/>
              <a:t>kiezen, echter dit wordt niet in, maar </a:t>
            </a:r>
            <a:r>
              <a:rPr lang="nl-NL" dirty="0" err="1"/>
              <a:t>nageroosterd</a:t>
            </a:r>
            <a:r>
              <a:rPr lang="nl-NL" dirty="0"/>
              <a:t>.</a:t>
            </a:r>
          </a:p>
          <a:p>
            <a:pPr marL="457200" indent="-457200">
              <a:buFont typeface="Arial" panose="020B0604020202020204" pitchFamily="34" charset="0"/>
              <a:buChar char="•"/>
            </a:pPr>
            <a:r>
              <a:rPr lang="nl-NL" dirty="0"/>
              <a:t>Leerlingen die in de onderbouw versterkt Engels hebben gevolgd, kunnen in de bovenbouw FLE kiezen</a:t>
            </a:r>
          </a:p>
        </p:txBody>
      </p:sp>
    </p:spTree>
    <p:extLst>
      <p:ext uri="{BB962C8B-B14F-4D97-AF65-F5344CB8AC3E}">
        <p14:creationId xmlns:p14="http://schemas.microsoft.com/office/powerpoint/2010/main" val="118827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F3E8-AF59-5750-0C5E-C80CA39AB9E5}"/>
            </a:ext>
          </a:extLst>
        </p:cNvPr>
        <p:cNvGrpSpPr/>
        <p:nvPr/>
      </p:nvGrpSpPr>
      <p:grpSpPr>
        <a:xfrm>
          <a:off x="0" y="0"/>
          <a:ext cx="0" cy="0"/>
          <a:chOff x="0" y="0"/>
          <a:chExt cx="0" cy="0"/>
        </a:xfrm>
      </p:grpSpPr>
      <p:sp>
        <p:nvSpPr>
          <p:cNvPr id="10" name="Title 19">
            <a:extLst>
              <a:ext uri="{FF2B5EF4-FFF2-40B4-BE49-F238E27FC236}">
                <a16:creationId xmlns:a16="http://schemas.microsoft.com/office/drawing/2014/main" id="{B2ED93E5-9D1F-DC3E-DED0-0D03B313A044}"/>
              </a:ext>
            </a:extLst>
          </p:cNvPr>
          <p:cNvSpPr>
            <a:spLocks noGrp="1"/>
          </p:cNvSpPr>
          <p:nvPr>
            <p:ph type="title"/>
          </p:nvPr>
        </p:nvSpPr>
        <p:spPr>
          <a:xfrm>
            <a:off x="548639" y="950977"/>
            <a:ext cx="3909061" cy="896873"/>
          </a:xfrm>
        </p:spPr>
        <p:txBody>
          <a:bodyPr>
            <a:noAutofit/>
          </a:bodyPr>
          <a:lstStyle/>
          <a:p>
            <a:r>
              <a:rPr lang="en-US" sz="3200" dirty="0"/>
              <a:t>Atheneum </a:t>
            </a:r>
            <a:br>
              <a:rPr lang="en-US" sz="3200" dirty="0"/>
            </a:br>
            <a:br>
              <a:rPr lang="en-US" sz="3200" dirty="0"/>
            </a:br>
            <a:r>
              <a:rPr lang="en-US" sz="3200" dirty="0"/>
              <a:t>Deel 1: </a:t>
            </a:r>
            <a:br>
              <a:rPr lang="en-US" sz="3200" dirty="0"/>
            </a:br>
            <a:r>
              <a:rPr lang="en-US" sz="3200" dirty="0"/>
              <a:t>Maatschappij-</a:t>
            </a:r>
            <a:r>
              <a:rPr lang="en-US" sz="3200" dirty="0" err="1"/>
              <a:t>profielen</a:t>
            </a:r>
            <a:endParaRPr lang="en-US" sz="3200" dirty="0"/>
          </a:p>
        </p:txBody>
      </p:sp>
      <p:sp>
        <p:nvSpPr>
          <p:cNvPr id="12" name="Footer Placeholder 4">
            <a:extLst>
              <a:ext uri="{FF2B5EF4-FFF2-40B4-BE49-F238E27FC236}">
                <a16:creationId xmlns:a16="http://schemas.microsoft.com/office/drawing/2014/main" id="{52C03B27-84E1-8E86-2F07-B71F29C25033}"/>
              </a:ext>
            </a:extLst>
          </p:cNvPr>
          <p:cNvSpPr>
            <a:spLocks noGrp="1"/>
          </p:cNvSpPr>
          <p:nvPr>
            <p:ph type="ftr" sz="quarter" idx="11"/>
          </p:nvPr>
        </p:nvSpPr>
        <p:spPr>
          <a:xfrm>
            <a:off x="557924" y="173776"/>
            <a:ext cx="41148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143350"/>
                </a:solidFill>
                <a:effectLst/>
                <a:uLnTx/>
                <a:uFillTx/>
                <a:latin typeface="Calibri" panose="020F0502020204030204"/>
                <a:ea typeface="+mn-ea"/>
                <a:cs typeface="+mn-cs"/>
              </a:rPr>
              <a:t>Sample Footer Text</a:t>
            </a:r>
          </a:p>
        </p:txBody>
      </p:sp>
      <p:sp>
        <p:nvSpPr>
          <p:cNvPr id="14" name="Content Placeholder 20">
            <a:extLst>
              <a:ext uri="{FF2B5EF4-FFF2-40B4-BE49-F238E27FC236}">
                <a16:creationId xmlns:a16="http://schemas.microsoft.com/office/drawing/2014/main" id="{200F57E7-FE06-E2A3-64A1-2A7F2BC2F4FE}"/>
              </a:ext>
            </a:extLst>
          </p:cNvPr>
          <p:cNvSpPr>
            <a:spLocks noGrp="1"/>
          </p:cNvSpPr>
          <p:nvPr>
            <p:ph idx="1"/>
          </p:nvPr>
        </p:nvSpPr>
        <p:spPr>
          <a:xfrm>
            <a:off x="245803" y="3202505"/>
            <a:ext cx="3668945" cy="2597260"/>
          </a:xfrm>
        </p:spPr>
        <p:txBody>
          <a:bodyPr>
            <a:normAutofit fontScale="77500" lnSpcReduction="20000"/>
          </a:bodyPr>
          <a:lstStyle/>
          <a:p>
            <a:pPr marL="342900" indent="-342900">
              <a:lnSpc>
                <a:spcPct val="120000"/>
              </a:lnSpc>
              <a:spcBef>
                <a:spcPts val="0"/>
              </a:spcBef>
              <a:buFont typeface="Courier New" panose="02070309020205020404" pitchFamily="49" charset="0"/>
              <a:buChar char="o"/>
            </a:pPr>
            <a:r>
              <a:rPr lang="en-US" sz="2000"/>
              <a:t>Frans of </a:t>
            </a:r>
            <a:r>
              <a:rPr lang="en-US" sz="2000" err="1"/>
              <a:t>Duits</a:t>
            </a:r>
            <a:r>
              <a:rPr lang="en-US" sz="2000"/>
              <a:t> voor alle </a:t>
            </a:r>
            <a:r>
              <a:rPr lang="en-US" sz="2000" err="1"/>
              <a:t>leerlingen</a:t>
            </a:r>
            <a:r>
              <a:rPr lang="en-US" sz="2000"/>
              <a:t> </a:t>
            </a:r>
            <a:r>
              <a:rPr lang="en-US" sz="2000" err="1"/>
              <a:t>verplicht</a:t>
            </a:r>
            <a:r>
              <a:rPr lang="en-US" sz="2000"/>
              <a:t> in </a:t>
            </a:r>
            <a:r>
              <a:rPr lang="en-US" sz="2000" err="1"/>
              <a:t>gemeenschappelijk</a:t>
            </a:r>
            <a:r>
              <a:rPr lang="en-US" sz="2000"/>
              <a:t> </a:t>
            </a:r>
            <a:r>
              <a:rPr lang="en-US" sz="2000" err="1"/>
              <a:t>deel</a:t>
            </a:r>
            <a:endParaRPr lang="en-US" sz="2000"/>
          </a:p>
          <a:p>
            <a:pPr>
              <a:lnSpc>
                <a:spcPct val="120000"/>
              </a:lnSpc>
              <a:spcBef>
                <a:spcPts val="0"/>
              </a:spcBef>
            </a:pPr>
            <a:endParaRPr lang="en-US" sz="2000"/>
          </a:p>
          <a:p>
            <a:pPr>
              <a:lnSpc>
                <a:spcPct val="120000"/>
              </a:lnSpc>
              <a:spcBef>
                <a:spcPts val="0"/>
              </a:spcBef>
            </a:pPr>
            <a:endParaRPr lang="en-US" sz="2000"/>
          </a:p>
          <a:p>
            <a:pPr marL="342900" indent="-342900">
              <a:lnSpc>
                <a:spcPct val="120000"/>
              </a:lnSpc>
              <a:spcBef>
                <a:spcPts val="0"/>
              </a:spcBef>
              <a:buFont typeface="Courier New" panose="02070309020205020404" pitchFamily="49" charset="0"/>
              <a:buChar char="o"/>
            </a:pPr>
            <a:r>
              <a:rPr lang="en-US" sz="2000"/>
              <a:t>In CM </a:t>
            </a:r>
            <a:r>
              <a:rPr lang="en-US" sz="2000" err="1"/>
              <a:t>moet</a:t>
            </a:r>
            <a:r>
              <a:rPr lang="en-US" sz="2000"/>
              <a:t> je </a:t>
            </a:r>
            <a:r>
              <a:rPr lang="en-US" sz="2000" err="1"/>
              <a:t>nog</a:t>
            </a:r>
            <a:r>
              <a:rPr lang="en-US" sz="2000"/>
              <a:t> </a:t>
            </a:r>
            <a:r>
              <a:rPr lang="en-US" sz="2000" err="1"/>
              <a:t>soort</a:t>
            </a:r>
            <a:r>
              <a:rPr lang="en-US" sz="2000"/>
              <a:t> </a:t>
            </a:r>
            <a:r>
              <a:rPr lang="en-US" sz="2000" err="1"/>
              <a:t>wiskunde</a:t>
            </a:r>
            <a:r>
              <a:rPr lang="en-US" sz="2000"/>
              <a:t> </a:t>
            </a:r>
            <a:r>
              <a:rPr lang="en-US" sz="2000" err="1"/>
              <a:t>kiezen</a:t>
            </a:r>
            <a:endParaRPr lang="en-US" sz="2000"/>
          </a:p>
          <a:p>
            <a:pPr marL="342900" indent="-342900">
              <a:lnSpc>
                <a:spcPct val="120000"/>
              </a:lnSpc>
              <a:spcBef>
                <a:spcPts val="0"/>
              </a:spcBef>
              <a:buFont typeface="Courier New" panose="02070309020205020404" pitchFamily="49" charset="0"/>
              <a:buChar char="o"/>
            </a:pPr>
            <a:endParaRPr lang="en-US" sz="2000"/>
          </a:p>
          <a:p>
            <a:pPr marL="342900" indent="-342900">
              <a:lnSpc>
                <a:spcPct val="120000"/>
              </a:lnSpc>
              <a:spcBef>
                <a:spcPts val="0"/>
              </a:spcBef>
              <a:buFont typeface="Courier New" panose="02070309020205020404" pitchFamily="49" charset="0"/>
              <a:buChar char="o"/>
            </a:pPr>
            <a:r>
              <a:rPr lang="en-US" sz="2000"/>
              <a:t>Elke </a:t>
            </a:r>
            <a:r>
              <a:rPr lang="en-US" sz="2000" err="1"/>
              <a:t>leerling</a:t>
            </a:r>
            <a:r>
              <a:rPr lang="en-US" sz="2000"/>
              <a:t> </a:t>
            </a:r>
            <a:r>
              <a:rPr lang="en-US" sz="2000" err="1"/>
              <a:t>kiest</a:t>
            </a:r>
            <a:r>
              <a:rPr lang="en-US" sz="2000"/>
              <a:t> </a:t>
            </a:r>
            <a:r>
              <a:rPr lang="en-US" sz="2000" err="1"/>
              <a:t>verplicht</a:t>
            </a:r>
            <a:r>
              <a:rPr lang="en-US" sz="2000"/>
              <a:t> </a:t>
            </a:r>
            <a:r>
              <a:rPr lang="en-US" sz="2000" err="1"/>
              <a:t>één</a:t>
            </a:r>
            <a:r>
              <a:rPr lang="en-US" sz="2000"/>
              <a:t> </a:t>
            </a:r>
            <a:r>
              <a:rPr lang="en-US" sz="2000" err="1"/>
              <a:t>vak</a:t>
            </a:r>
            <a:r>
              <a:rPr lang="en-US" sz="2000"/>
              <a:t> in het </a:t>
            </a:r>
            <a:r>
              <a:rPr lang="en-US" sz="2000" err="1"/>
              <a:t>vrije</a:t>
            </a:r>
            <a:r>
              <a:rPr lang="en-US" sz="2000"/>
              <a:t> </a:t>
            </a:r>
            <a:r>
              <a:rPr lang="en-US" sz="2000" err="1"/>
              <a:t>deel</a:t>
            </a:r>
            <a:endParaRPr lang="en-US" sz="2000"/>
          </a:p>
        </p:txBody>
      </p:sp>
      <p:pic>
        <p:nvPicPr>
          <p:cNvPr id="5" name="Tijdelijke aanduiding voor inhoud 4">
            <a:extLst>
              <a:ext uri="{FF2B5EF4-FFF2-40B4-BE49-F238E27FC236}">
                <a16:creationId xmlns:a16="http://schemas.microsoft.com/office/drawing/2014/main" id="{BB4720EC-F5D6-6376-16F2-7F417868D73F}"/>
              </a:ext>
            </a:extLst>
          </p:cNvPr>
          <p:cNvPicPr>
            <a:picLocks noGrp="1" noChangeAspect="1"/>
          </p:cNvPicPr>
          <p:nvPr>
            <p:ph idx="1"/>
          </p:nvPr>
        </p:nvPicPr>
        <p:blipFill rotWithShape="1">
          <a:blip r:embed="rId2"/>
          <a:srcRect r="-2" b="8976"/>
          <a:stretch/>
        </p:blipFill>
        <p:spPr>
          <a:xfrm>
            <a:off x="4648200" y="390525"/>
            <a:ext cx="7277100" cy="5266015"/>
          </a:xfrm>
          <a:noFill/>
        </p:spPr>
      </p:pic>
      <p:sp>
        <p:nvSpPr>
          <p:cNvPr id="16" name="Date Placeholder 3">
            <a:extLst>
              <a:ext uri="{FF2B5EF4-FFF2-40B4-BE49-F238E27FC236}">
                <a16:creationId xmlns:a16="http://schemas.microsoft.com/office/drawing/2014/main" id="{C61B9346-E916-85DE-926B-D20EAD27D185}"/>
              </a:ext>
            </a:extLst>
          </p:cNvPr>
          <p:cNvSpPr>
            <a:spLocks noGrp="1"/>
          </p:cNvSpPr>
          <p:nvPr>
            <p:ph type="dt" sz="half" idx="10"/>
          </p:nvPr>
        </p:nvSpPr>
        <p:spPr>
          <a:xfrm>
            <a:off x="588729" y="6449535"/>
            <a:ext cx="2983095" cy="308453"/>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CFA3A88-BE9B-4766-8AA5-E2A9B5C4BB10}" type="datetime1">
              <a:rPr kumimoji="0" lang="en-US" sz="1800" b="0" i="0" u="none" strike="noStrike" kern="1200" cap="none" spc="0" normalizeH="0" baseline="0" noProof="0" smtClean="0">
                <a:ln>
                  <a:noFill/>
                </a:ln>
                <a:solidFill>
                  <a:srgbClr val="14335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1/15/2025</a:t>
            </a:fld>
            <a:endParaRPr kumimoji="0" lang="en-US" sz="1800" b="0" i="0" u="none" strike="noStrike" kern="1200" cap="none" spc="0" normalizeH="0" baseline="0" noProof="0">
              <a:ln>
                <a:noFill/>
              </a:ln>
              <a:solidFill>
                <a:srgbClr val="143350"/>
              </a:solidFill>
              <a:effectLst/>
              <a:uLnTx/>
              <a:uFillTx/>
              <a:latin typeface="Calibri" panose="020F0502020204030204"/>
              <a:ea typeface="+mn-ea"/>
              <a:cs typeface="+mn-cs"/>
            </a:endParaRPr>
          </a:p>
        </p:txBody>
      </p:sp>
      <p:sp>
        <p:nvSpPr>
          <p:cNvPr id="18" name="Slide Number Placeholder 5">
            <a:extLst>
              <a:ext uri="{FF2B5EF4-FFF2-40B4-BE49-F238E27FC236}">
                <a16:creationId xmlns:a16="http://schemas.microsoft.com/office/drawing/2014/main" id="{7F0F6A68-0D9A-DDBA-E447-B326D64CCF79}"/>
              </a:ext>
            </a:extLst>
          </p:cNvPr>
          <p:cNvSpPr>
            <a:spLocks noGrp="1"/>
          </p:cNvSpPr>
          <p:nvPr>
            <p:ph type="sldNum" sz="quarter" idx="12"/>
          </p:nvPr>
        </p:nvSpPr>
        <p:spPr>
          <a:xfrm>
            <a:off x="10710710" y="6449535"/>
            <a:ext cx="932279" cy="308453"/>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FAE4C1A-77DB-4702-BC27-716D25204027}" type="slidenum">
              <a:rPr kumimoji="0" lang="en-US" sz="1800" b="0" i="0" u="none" strike="noStrike" kern="1200" cap="none" spc="0" normalizeH="0" baseline="0" noProof="0" smtClean="0">
                <a:ln>
                  <a:noFill/>
                </a:ln>
                <a:solidFill>
                  <a:srgbClr val="14335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a:t>
            </a:fld>
            <a:endParaRPr kumimoji="0" lang="en-US" sz="1800" b="0" i="0" u="none" strike="noStrike" kern="1200" cap="none" spc="0" normalizeH="0" baseline="0" noProof="0">
              <a:ln>
                <a:noFill/>
              </a:ln>
              <a:solidFill>
                <a:srgbClr val="143350"/>
              </a:solidFill>
              <a:effectLst/>
              <a:uLnTx/>
              <a:uFillTx/>
              <a:latin typeface="Calibri" panose="020F0502020204030204"/>
              <a:ea typeface="+mn-ea"/>
              <a:cs typeface="+mn-cs"/>
            </a:endParaRPr>
          </a:p>
        </p:txBody>
      </p:sp>
      <p:sp>
        <p:nvSpPr>
          <p:cNvPr id="2" name="Pijl: rechts 1">
            <a:extLst>
              <a:ext uri="{FF2B5EF4-FFF2-40B4-BE49-F238E27FC236}">
                <a16:creationId xmlns:a16="http://schemas.microsoft.com/office/drawing/2014/main" id="{B304C0FC-D112-BB92-2E4D-0B15818DF18D}"/>
              </a:ext>
            </a:extLst>
          </p:cNvPr>
          <p:cNvSpPr/>
          <p:nvPr/>
        </p:nvSpPr>
        <p:spPr>
          <a:xfrm>
            <a:off x="4295775" y="3378327"/>
            <a:ext cx="82146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ijl: rechts 2">
            <a:extLst>
              <a:ext uri="{FF2B5EF4-FFF2-40B4-BE49-F238E27FC236}">
                <a16:creationId xmlns:a16="http://schemas.microsoft.com/office/drawing/2014/main" id="{CB65AB55-47CE-94C1-5B3E-EC6215886A87}"/>
              </a:ext>
            </a:extLst>
          </p:cNvPr>
          <p:cNvSpPr/>
          <p:nvPr/>
        </p:nvSpPr>
        <p:spPr>
          <a:xfrm>
            <a:off x="4295775" y="4501135"/>
            <a:ext cx="82146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Pijl: rechts 3">
            <a:extLst>
              <a:ext uri="{FF2B5EF4-FFF2-40B4-BE49-F238E27FC236}">
                <a16:creationId xmlns:a16="http://schemas.microsoft.com/office/drawing/2014/main" id="{B84A8617-8D0C-421E-47AD-0ECB5D976C84}"/>
              </a:ext>
            </a:extLst>
          </p:cNvPr>
          <p:cNvSpPr/>
          <p:nvPr/>
        </p:nvSpPr>
        <p:spPr>
          <a:xfrm>
            <a:off x="4295775" y="5078837"/>
            <a:ext cx="82146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16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CDEAE02-640B-4F0B-872A-58F657F7D9F7}"/>
              </a:ext>
            </a:extLst>
          </p:cNvPr>
          <p:cNvSpPr>
            <a:spLocks noGrp="1"/>
          </p:cNvSpPr>
          <p:nvPr>
            <p:ph type="ctrTitle"/>
          </p:nvPr>
        </p:nvSpPr>
        <p:spPr>
          <a:xfrm>
            <a:off x="548639" y="952500"/>
            <a:ext cx="3804285" cy="3893582"/>
          </a:xfrm>
        </p:spPr>
        <p:txBody>
          <a:bodyPr>
            <a:normAutofit/>
          </a:bodyPr>
          <a:lstStyle/>
          <a:p>
            <a:r>
              <a:rPr lang="en-US" sz="3200"/>
              <a:t>Atheneum </a:t>
            </a:r>
            <a:br>
              <a:rPr lang="en-US" sz="3200"/>
            </a:br>
            <a:br>
              <a:rPr lang="en-US" sz="3200"/>
            </a:br>
            <a:r>
              <a:rPr lang="en-US" sz="2800" err="1"/>
              <a:t>Deel</a:t>
            </a:r>
            <a:r>
              <a:rPr lang="en-US" sz="2800"/>
              <a:t> 2: </a:t>
            </a:r>
            <a:r>
              <a:rPr lang="en-US" sz="2800" err="1"/>
              <a:t>natuur-profielen</a:t>
            </a:r>
            <a:endParaRPr lang="en-US" sz="3200"/>
          </a:p>
        </p:txBody>
      </p:sp>
      <p:sp>
        <p:nvSpPr>
          <p:cNvPr id="22" name="Footer Placeholder 4">
            <a:extLst>
              <a:ext uri="{FF2B5EF4-FFF2-40B4-BE49-F238E27FC236}">
                <a16:creationId xmlns:a16="http://schemas.microsoft.com/office/drawing/2014/main" id="{9F422342-7AC9-4223-85E5-22A9760D5D6F}"/>
              </a:ext>
            </a:extLst>
          </p:cNvPr>
          <p:cNvSpPr>
            <a:spLocks noGrp="1"/>
          </p:cNvSpPr>
          <p:nvPr>
            <p:ph type="ftr" sz="quarter" idx="11"/>
          </p:nvPr>
        </p:nvSpPr>
        <p:spPr>
          <a:xfrm>
            <a:off x="557924" y="173776"/>
            <a:ext cx="41148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143350"/>
                </a:solidFill>
                <a:effectLst/>
                <a:uLnTx/>
                <a:uFillTx/>
                <a:latin typeface="Calibri" panose="020F0502020204030204"/>
                <a:ea typeface="+mn-ea"/>
                <a:cs typeface="+mn-cs"/>
              </a:rPr>
              <a:t>Sample Footer Text</a:t>
            </a:r>
          </a:p>
        </p:txBody>
      </p:sp>
      <p:pic>
        <p:nvPicPr>
          <p:cNvPr id="5" name="Tijdelijke aanduiding voor inhoud 4">
            <a:extLst>
              <a:ext uri="{FF2B5EF4-FFF2-40B4-BE49-F238E27FC236}">
                <a16:creationId xmlns:a16="http://schemas.microsoft.com/office/drawing/2014/main" id="{28A4EE88-F2B5-6C4A-E18D-325D326F7E32}"/>
              </a:ext>
            </a:extLst>
          </p:cNvPr>
          <p:cNvPicPr>
            <a:picLocks noGrp="1" noChangeAspect="1"/>
          </p:cNvPicPr>
          <p:nvPr>
            <p:ph idx="4294967295"/>
          </p:nvPr>
        </p:nvPicPr>
        <p:blipFill>
          <a:blip r:embed="rId2"/>
          <a:stretch>
            <a:fillRect/>
          </a:stretch>
        </p:blipFill>
        <p:spPr>
          <a:xfrm>
            <a:off x="4648200" y="285750"/>
            <a:ext cx="7124700" cy="6163785"/>
          </a:xfrm>
          <a:noFill/>
        </p:spPr>
      </p:pic>
      <p:sp>
        <p:nvSpPr>
          <p:cNvPr id="23" name="Date Placeholder 3">
            <a:extLst>
              <a:ext uri="{FF2B5EF4-FFF2-40B4-BE49-F238E27FC236}">
                <a16:creationId xmlns:a16="http://schemas.microsoft.com/office/drawing/2014/main" id="{64ADA0D0-1AB0-408C-B918-0F3560966EED}"/>
              </a:ext>
            </a:extLst>
          </p:cNvPr>
          <p:cNvSpPr>
            <a:spLocks noGrp="1"/>
          </p:cNvSpPr>
          <p:nvPr>
            <p:ph type="dt" sz="half" idx="10"/>
          </p:nvPr>
        </p:nvSpPr>
        <p:spPr>
          <a:xfrm>
            <a:off x="588729" y="6449535"/>
            <a:ext cx="2983095" cy="308453"/>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E31B4FC-6860-443D-BC09-903AB3D0191F}" type="datetime1">
              <a:rPr kumimoji="0" lang="en-US" sz="1800" b="0" i="0" u="none" strike="noStrike" kern="1200" cap="none" spc="0" normalizeH="0" baseline="0" noProof="0" smtClean="0">
                <a:ln>
                  <a:noFill/>
                </a:ln>
                <a:solidFill>
                  <a:srgbClr val="14335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1/15/2025</a:t>
            </a:fld>
            <a:endParaRPr kumimoji="0" lang="en-US" sz="1800" b="0" i="0" u="none" strike="noStrike" kern="1200" cap="none" spc="0" normalizeH="0" baseline="0" noProof="0">
              <a:ln>
                <a:noFill/>
              </a:ln>
              <a:solidFill>
                <a:srgbClr val="143350"/>
              </a:solidFill>
              <a:effectLst/>
              <a:uLnTx/>
              <a:uFillTx/>
              <a:latin typeface="Calibri" panose="020F0502020204030204"/>
              <a:ea typeface="+mn-ea"/>
              <a:cs typeface="+mn-cs"/>
            </a:endParaRPr>
          </a:p>
        </p:txBody>
      </p:sp>
      <p:sp>
        <p:nvSpPr>
          <p:cNvPr id="24" name="Slide Number Placeholder 5">
            <a:extLst>
              <a:ext uri="{FF2B5EF4-FFF2-40B4-BE49-F238E27FC236}">
                <a16:creationId xmlns:a16="http://schemas.microsoft.com/office/drawing/2014/main" id="{80F305E9-AE7B-46C7-A36C-F5B9B8A08938}"/>
              </a:ext>
            </a:extLst>
          </p:cNvPr>
          <p:cNvSpPr>
            <a:spLocks noGrp="1"/>
          </p:cNvSpPr>
          <p:nvPr>
            <p:ph type="sldNum" sz="quarter" idx="12"/>
          </p:nvPr>
        </p:nvSpPr>
        <p:spPr>
          <a:xfrm>
            <a:off x="10710710" y="6449535"/>
            <a:ext cx="932279" cy="308453"/>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FAE4C1A-77DB-4702-BC27-716D25204027}" type="slidenum">
              <a:rPr kumimoji="0" lang="en-US" sz="1800" b="0" i="0" u="none" strike="noStrike" kern="1200" cap="none" spc="0" normalizeH="0" baseline="0" noProof="0" smtClean="0">
                <a:ln>
                  <a:noFill/>
                </a:ln>
                <a:solidFill>
                  <a:srgbClr val="14335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13</a:t>
            </a:fld>
            <a:endParaRPr kumimoji="0" lang="en-US" sz="1800" b="0" i="0" u="none" strike="noStrike" kern="1200" cap="none" spc="0" normalizeH="0" baseline="0" noProof="0">
              <a:ln>
                <a:noFill/>
              </a:ln>
              <a:solidFill>
                <a:srgbClr val="143350"/>
              </a:solidFill>
              <a:effectLst/>
              <a:uLnTx/>
              <a:uFillTx/>
              <a:latin typeface="Calibri" panose="020F0502020204030204"/>
              <a:ea typeface="+mn-ea"/>
              <a:cs typeface="+mn-cs"/>
            </a:endParaRPr>
          </a:p>
        </p:txBody>
      </p:sp>
      <p:sp>
        <p:nvSpPr>
          <p:cNvPr id="2" name="Content Placeholder 20">
            <a:extLst>
              <a:ext uri="{FF2B5EF4-FFF2-40B4-BE49-F238E27FC236}">
                <a16:creationId xmlns:a16="http://schemas.microsoft.com/office/drawing/2014/main" id="{EC66386E-74BE-DF89-12C2-D0CC92F27D75}"/>
              </a:ext>
            </a:extLst>
          </p:cNvPr>
          <p:cNvSpPr txBox="1">
            <a:spLocks/>
          </p:cNvSpPr>
          <p:nvPr/>
        </p:nvSpPr>
        <p:spPr>
          <a:xfrm>
            <a:off x="178133" y="2440667"/>
            <a:ext cx="3804285" cy="3341008"/>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Proxima Nova" panose="02000506030000020004"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Proxima Nova" panose="02000506030000020004"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Proxima Nova" panose="02000506030000020004"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Proxima Nova" panose="02000506030000020004"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Proxima Nova" panose="02000506030000020004"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Frans of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Duits</a:t>
            </a: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 voor alle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leerlingen</a:t>
            </a: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verplicht</a:t>
            </a: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 in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gemeenschappelijk</a:t>
            </a: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deel</a:t>
            </a:r>
            <a:endPar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endParaRPr>
          </a:p>
          <a:p>
            <a:pPr marL="342900" marR="0" lvl="0"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Elke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leerling</a:t>
            </a: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kiest</a:t>
            </a: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verplicht</a:t>
            </a: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één</a:t>
            </a: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vak</a:t>
            </a: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 in het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vrije</a:t>
            </a:r>
            <a:r>
              <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rPr>
              <a:t> </a:t>
            </a:r>
            <a:r>
              <a:rPr kumimoji="0" lang="en-US" sz="2000" b="0" i="0" u="none" strike="noStrike" kern="1200" cap="none" spc="0" normalizeH="0" baseline="0" noProof="0" err="1">
                <a:ln>
                  <a:noFill/>
                </a:ln>
                <a:solidFill>
                  <a:prstClr val="white"/>
                </a:solidFill>
                <a:effectLst/>
                <a:uLnTx/>
                <a:uFillTx/>
                <a:latin typeface="Proxima Nova" panose="02000506030000020004" pitchFamily="50" charset="0"/>
                <a:ea typeface="+mn-ea"/>
                <a:cs typeface="+mn-cs"/>
              </a:rPr>
              <a:t>deel</a:t>
            </a:r>
            <a:endParaRPr kumimoji="0" lang="en-US" sz="2000" b="0" i="0" u="none" strike="noStrike" kern="1200" cap="none" spc="0" normalizeH="0" baseline="0" noProof="0">
              <a:ln>
                <a:noFill/>
              </a:ln>
              <a:solidFill>
                <a:prstClr val="white"/>
              </a:solidFill>
              <a:effectLst/>
              <a:uLnTx/>
              <a:uFillTx/>
              <a:latin typeface="Proxima Nova" panose="02000506030000020004" pitchFamily="50" charset="0"/>
              <a:ea typeface="+mn-ea"/>
              <a:cs typeface="+mn-cs"/>
            </a:endParaRPr>
          </a:p>
        </p:txBody>
      </p:sp>
      <p:sp>
        <p:nvSpPr>
          <p:cNvPr id="3" name="Pijl: rechts 2">
            <a:extLst>
              <a:ext uri="{FF2B5EF4-FFF2-40B4-BE49-F238E27FC236}">
                <a16:creationId xmlns:a16="http://schemas.microsoft.com/office/drawing/2014/main" id="{0818417A-4BE1-C87A-3290-6C8FEBC22DB3}"/>
              </a:ext>
            </a:extLst>
          </p:cNvPr>
          <p:cNvSpPr/>
          <p:nvPr/>
        </p:nvSpPr>
        <p:spPr>
          <a:xfrm>
            <a:off x="3571824" y="276727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Pijl: rechts 3">
            <a:extLst>
              <a:ext uri="{FF2B5EF4-FFF2-40B4-BE49-F238E27FC236}">
                <a16:creationId xmlns:a16="http://schemas.microsoft.com/office/drawing/2014/main" id="{0057882B-2CA4-666E-B594-F940E3AA91C3}"/>
              </a:ext>
            </a:extLst>
          </p:cNvPr>
          <p:cNvSpPr/>
          <p:nvPr/>
        </p:nvSpPr>
        <p:spPr>
          <a:xfrm>
            <a:off x="3571824" y="519378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10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You can put the the subtitle here">
            <a:extLst>
              <a:ext uri="{FF2B5EF4-FFF2-40B4-BE49-F238E27FC236}">
                <a16:creationId xmlns:a16="http://schemas.microsoft.com/office/drawing/2014/main" id="{A1C88F0E-E792-7A09-B377-329574CD251F}"/>
              </a:ext>
            </a:extLst>
          </p:cNvPr>
          <p:cNvSpPr txBox="1"/>
          <p:nvPr/>
        </p:nvSpPr>
        <p:spPr>
          <a:xfrm>
            <a:off x="0" y="1026168"/>
            <a:ext cx="12192000"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pPr algn="ctr"/>
            <a:endParaRPr b="1" dirty="0">
              <a:solidFill>
                <a:srgbClr val="009FE3"/>
              </a:solidFill>
              <a:latin typeface="Proxima Nova" panose="02000506030000020004" pitchFamily="2" charset="0"/>
            </a:endParaRPr>
          </a:p>
        </p:txBody>
      </p:sp>
      <p:sp>
        <p:nvSpPr>
          <p:cNvPr id="8" name="Cirkel">
            <a:extLst>
              <a:ext uri="{FF2B5EF4-FFF2-40B4-BE49-F238E27FC236}">
                <a16:creationId xmlns:a16="http://schemas.microsoft.com/office/drawing/2014/main" id="{3EB857E2-41EE-5B65-DA60-68E998DBD96B}"/>
              </a:ext>
            </a:extLst>
          </p:cNvPr>
          <p:cNvSpPr/>
          <p:nvPr/>
        </p:nvSpPr>
        <p:spPr>
          <a:xfrm>
            <a:off x="897763" y="2889623"/>
            <a:ext cx="382034" cy="382034"/>
          </a:xfrm>
          <a:prstGeom prst="ellipse">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kel">
            <a:extLst>
              <a:ext uri="{FF2B5EF4-FFF2-40B4-BE49-F238E27FC236}">
                <a16:creationId xmlns:a16="http://schemas.microsoft.com/office/drawing/2014/main" id="{686551C2-5FB4-F83A-F8D9-87BADF46A79A}"/>
              </a:ext>
            </a:extLst>
          </p:cNvPr>
          <p:cNvSpPr/>
          <p:nvPr/>
        </p:nvSpPr>
        <p:spPr>
          <a:xfrm>
            <a:off x="7289351" y="2820950"/>
            <a:ext cx="382034" cy="382034"/>
          </a:xfrm>
          <a:prstGeom prst="ellipse">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Lijn">
            <a:extLst>
              <a:ext uri="{FF2B5EF4-FFF2-40B4-BE49-F238E27FC236}">
                <a16:creationId xmlns:a16="http://schemas.microsoft.com/office/drawing/2014/main" id="{CACAE0A6-B98C-BC31-CF70-38D9A1946C23}"/>
              </a:ext>
            </a:extLst>
          </p:cNvPr>
          <p:cNvSpPr/>
          <p:nvPr/>
        </p:nvSpPr>
        <p:spPr>
          <a:xfrm flipV="1">
            <a:off x="1212911" y="3061052"/>
            <a:ext cx="10988614" cy="19588"/>
          </a:xfrm>
          <a:prstGeom prst="line">
            <a:avLst/>
          </a:prstGeom>
          <a:ln w="25400">
            <a:solidFill>
              <a:srgbClr val="A0C52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1" name="Create your perfect presentation with that amazing template.">
            <a:extLst>
              <a:ext uri="{FF2B5EF4-FFF2-40B4-BE49-F238E27FC236}">
                <a16:creationId xmlns:a16="http://schemas.microsoft.com/office/drawing/2014/main" id="{15CEEDD5-A089-BB44-7DF4-D4727B6C93E9}"/>
              </a:ext>
            </a:extLst>
          </p:cNvPr>
          <p:cNvSpPr txBox="1"/>
          <p:nvPr/>
        </p:nvSpPr>
        <p:spPr>
          <a:xfrm>
            <a:off x="897763" y="3586344"/>
            <a:ext cx="96487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endParaRPr sz="3000" b="1" dirty="0">
              <a:solidFill>
                <a:srgbClr val="009FE3"/>
              </a:solidFill>
              <a:latin typeface="Proxima Nova Black" panose="02000506030000020004" pitchFamily="2" charset="0"/>
            </a:endParaRPr>
          </a:p>
        </p:txBody>
      </p:sp>
      <p:sp>
        <p:nvSpPr>
          <p:cNvPr id="22"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441E7ACB-9C84-3B15-0F8F-F31BB191E379}"/>
              </a:ext>
            </a:extLst>
          </p:cNvPr>
          <p:cNvSpPr txBox="1"/>
          <p:nvPr/>
        </p:nvSpPr>
        <p:spPr>
          <a:xfrm>
            <a:off x="2602506" y="3586086"/>
            <a:ext cx="246479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pPr algn="ctr">
              <a:lnSpc>
                <a:spcPct val="100000"/>
              </a:lnSpc>
            </a:pPr>
            <a:r>
              <a:rPr lang="nl-NL" sz="1800" dirty="0">
                <a:latin typeface="+mn-lt"/>
              </a:rPr>
              <a:t>Algemeen kennismakingsgesprek, bespreking profielwensen, ondersteuningsbehoefte, rondleiding</a:t>
            </a:r>
          </a:p>
        </p:txBody>
      </p:sp>
      <p:sp>
        <p:nvSpPr>
          <p:cNvPr id="23" name="Create your perfect presentation with that amazing template.">
            <a:extLst>
              <a:ext uri="{FF2B5EF4-FFF2-40B4-BE49-F238E27FC236}">
                <a16:creationId xmlns:a16="http://schemas.microsoft.com/office/drawing/2014/main" id="{A4825AD6-8403-BB9A-31DE-7FCB651B8BF5}"/>
              </a:ext>
            </a:extLst>
          </p:cNvPr>
          <p:cNvSpPr txBox="1"/>
          <p:nvPr/>
        </p:nvSpPr>
        <p:spPr>
          <a:xfrm>
            <a:off x="4584860" y="3586344"/>
            <a:ext cx="96487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endParaRPr sz="3000" b="1" dirty="0">
              <a:solidFill>
                <a:srgbClr val="009FE3"/>
              </a:solidFill>
              <a:latin typeface="Proxima Nova Black" panose="02000506030000020004" pitchFamily="2" charset="0"/>
            </a:endParaRPr>
          </a:p>
        </p:txBody>
      </p:sp>
      <p:sp>
        <p:nvSpPr>
          <p:cNvPr id="24" name="This keynote template is another free and professional template for your presentation. Thanks to the modern color and the clean layout, this presentation will catch your audience’s attention. Along with multipurpose layouts, all graphics are fully editab">
            <a:extLst>
              <a:ext uri="{FF2B5EF4-FFF2-40B4-BE49-F238E27FC236}">
                <a16:creationId xmlns:a16="http://schemas.microsoft.com/office/drawing/2014/main" id="{0934D8CA-5413-C737-FC99-6DA996DE4AAC}"/>
              </a:ext>
            </a:extLst>
          </p:cNvPr>
          <p:cNvSpPr txBox="1"/>
          <p:nvPr/>
        </p:nvSpPr>
        <p:spPr>
          <a:xfrm>
            <a:off x="6800798" y="3616826"/>
            <a:ext cx="135913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50000"/>
              </a:lnSpc>
              <a:defRPr sz="2000" b="0">
                <a:solidFill>
                  <a:srgbClr val="5E5E5E"/>
                </a:solidFill>
                <a:latin typeface="Libre Franklin Regular"/>
                <a:ea typeface="Libre Franklin Regular"/>
                <a:cs typeface="Libre Franklin Regular"/>
                <a:sym typeface="Libre Franklin Regular"/>
              </a:defRPr>
            </a:lvl1pPr>
          </a:lstStyle>
          <a:p>
            <a:pPr algn="ctr">
              <a:lnSpc>
                <a:spcPct val="100000"/>
              </a:lnSpc>
            </a:pPr>
            <a:r>
              <a:rPr lang="nl-NL" sz="1800" dirty="0" err="1">
                <a:latin typeface="+mn-lt"/>
              </a:rPr>
              <a:t>Meeloopdag</a:t>
            </a:r>
            <a:r>
              <a:rPr lang="nl-NL" sz="1800" dirty="0">
                <a:latin typeface="+mn-lt"/>
              </a:rPr>
              <a:t> in VWO3</a:t>
            </a:r>
            <a:endParaRPr sz="1800" dirty="0">
              <a:latin typeface="+mn-lt"/>
            </a:endParaRPr>
          </a:p>
        </p:txBody>
      </p:sp>
      <p:sp>
        <p:nvSpPr>
          <p:cNvPr id="25" name="Create your perfect presentation with that amazing template.">
            <a:extLst>
              <a:ext uri="{FF2B5EF4-FFF2-40B4-BE49-F238E27FC236}">
                <a16:creationId xmlns:a16="http://schemas.microsoft.com/office/drawing/2014/main" id="{28604BA4-7CCD-6694-B735-C9B1D56E6E7F}"/>
              </a:ext>
            </a:extLst>
          </p:cNvPr>
          <p:cNvSpPr txBox="1"/>
          <p:nvPr/>
        </p:nvSpPr>
        <p:spPr>
          <a:xfrm>
            <a:off x="8227712" y="3586344"/>
            <a:ext cx="96487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endParaRPr sz="3000" b="1" dirty="0">
              <a:solidFill>
                <a:srgbClr val="009FE3"/>
              </a:solidFill>
              <a:latin typeface="+mn-lt"/>
            </a:endParaRPr>
          </a:p>
        </p:txBody>
      </p:sp>
      <p:pic>
        <p:nvPicPr>
          <p:cNvPr id="2" name="Afbeelding 1">
            <a:extLst>
              <a:ext uri="{FF2B5EF4-FFF2-40B4-BE49-F238E27FC236}">
                <a16:creationId xmlns:a16="http://schemas.microsoft.com/office/drawing/2014/main" id="{A5E9F900-7BA6-DEEF-E5B1-2EA6F2868025}"/>
              </a:ext>
            </a:extLst>
          </p:cNvPr>
          <p:cNvPicPr>
            <a:picLocks noChangeAspect="1"/>
          </p:cNvPicPr>
          <p:nvPr/>
        </p:nvPicPr>
        <p:blipFill>
          <a:blip r:embed="rId2"/>
          <a:stretch>
            <a:fillRect/>
          </a:stretch>
        </p:blipFill>
        <p:spPr>
          <a:xfrm>
            <a:off x="332812" y="6036187"/>
            <a:ext cx="1072751" cy="546172"/>
          </a:xfrm>
          <a:prstGeom prst="rect">
            <a:avLst/>
          </a:prstGeom>
        </p:spPr>
      </p:pic>
      <p:sp>
        <p:nvSpPr>
          <p:cNvPr id="3" name="Create your perfect presentation with that amazing template.">
            <a:extLst>
              <a:ext uri="{FF2B5EF4-FFF2-40B4-BE49-F238E27FC236}">
                <a16:creationId xmlns:a16="http://schemas.microsoft.com/office/drawing/2014/main" id="{D09C7D40-2428-E36E-4B46-E9D6D5C287A2}"/>
              </a:ext>
            </a:extLst>
          </p:cNvPr>
          <p:cNvSpPr txBox="1"/>
          <p:nvPr/>
        </p:nvSpPr>
        <p:spPr>
          <a:xfrm>
            <a:off x="739878" y="755282"/>
            <a:ext cx="10988614"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pPr algn="ctr"/>
            <a:r>
              <a:rPr lang="nl-NL" sz="4000" b="1" dirty="0">
                <a:solidFill>
                  <a:schemeClr val="tx1"/>
                </a:solidFill>
                <a:latin typeface="Proxima Nova Black" panose="02000506030000020004" pitchFamily="2" charset="0"/>
              </a:rPr>
              <a:t>Stappenplan bij instroom op het </a:t>
            </a:r>
          </a:p>
          <a:p>
            <a:pPr algn="ctr"/>
            <a:r>
              <a:rPr lang="nl-NL" sz="4000" b="1" dirty="0">
                <a:solidFill>
                  <a:schemeClr val="tx1"/>
                </a:solidFill>
                <a:latin typeface="Proxima Nova Black" panose="02000506030000020004" pitchFamily="2" charset="0"/>
              </a:rPr>
              <a:t>Stella Maris College</a:t>
            </a:r>
            <a:endParaRPr sz="4000" b="1" dirty="0">
              <a:solidFill>
                <a:schemeClr val="tx1"/>
              </a:solidFill>
              <a:latin typeface="Proxima Nova Black" panose="02000506030000020004" pitchFamily="2" charset="0"/>
            </a:endParaRPr>
          </a:p>
        </p:txBody>
      </p:sp>
      <p:sp>
        <p:nvSpPr>
          <p:cNvPr id="5" name="Tekstvak 4">
            <a:extLst>
              <a:ext uri="{FF2B5EF4-FFF2-40B4-BE49-F238E27FC236}">
                <a16:creationId xmlns:a16="http://schemas.microsoft.com/office/drawing/2014/main" id="{E9CD8021-91B2-9C1A-1F52-53C6FCDA413C}"/>
              </a:ext>
            </a:extLst>
          </p:cNvPr>
          <p:cNvSpPr txBox="1"/>
          <p:nvPr/>
        </p:nvSpPr>
        <p:spPr>
          <a:xfrm>
            <a:off x="554182" y="3664546"/>
            <a:ext cx="1459346" cy="1200329"/>
          </a:xfrm>
          <a:prstGeom prst="rect">
            <a:avLst/>
          </a:prstGeom>
          <a:noFill/>
        </p:spPr>
        <p:txBody>
          <a:bodyPr wrap="square">
            <a:spAutoFit/>
          </a:bodyPr>
          <a:lstStyle/>
          <a:p>
            <a:r>
              <a:rPr lang="nl-NL" sz="1800" dirty="0"/>
              <a:t>Kennisgeving interesse in mogelijke instroom</a:t>
            </a:r>
          </a:p>
        </p:txBody>
      </p:sp>
      <p:sp>
        <p:nvSpPr>
          <p:cNvPr id="6" name="Cirkel">
            <a:extLst>
              <a:ext uri="{FF2B5EF4-FFF2-40B4-BE49-F238E27FC236}">
                <a16:creationId xmlns:a16="http://schemas.microsoft.com/office/drawing/2014/main" id="{A0B05D98-8625-4A66-B585-4C0ECE158E4F}"/>
              </a:ext>
            </a:extLst>
          </p:cNvPr>
          <p:cNvSpPr/>
          <p:nvPr/>
        </p:nvSpPr>
        <p:spPr>
          <a:xfrm>
            <a:off x="3672159" y="2889881"/>
            <a:ext cx="382034" cy="382034"/>
          </a:xfrm>
          <a:prstGeom prst="ellipse">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 name="Tekstvak 13">
            <a:extLst>
              <a:ext uri="{FF2B5EF4-FFF2-40B4-BE49-F238E27FC236}">
                <a16:creationId xmlns:a16="http://schemas.microsoft.com/office/drawing/2014/main" id="{F96A4521-A5BB-6E2B-378D-2C019E61E5DB}"/>
              </a:ext>
            </a:extLst>
          </p:cNvPr>
          <p:cNvSpPr txBox="1"/>
          <p:nvPr/>
        </p:nvSpPr>
        <p:spPr>
          <a:xfrm>
            <a:off x="9610115" y="3545049"/>
            <a:ext cx="2078182" cy="923330"/>
          </a:xfrm>
          <a:prstGeom prst="rect">
            <a:avLst/>
          </a:prstGeom>
          <a:noFill/>
        </p:spPr>
        <p:txBody>
          <a:bodyPr wrap="square">
            <a:spAutoFit/>
          </a:bodyPr>
          <a:lstStyle/>
          <a:p>
            <a:r>
              <a:rPr lang="nl-NL" sz="1800" dirty="0"/>
              <a:t>Leerling en ouders beslissen definitief (&lt; 1 april 2025)</a:t>
            </a:r>
          </a:p>
        </p:txBody>
      </p:sp>
      <p:sp>
        <p:nvSpPr>
          <p:cNvPr id="15" name="Cirkel">
            <a:extLst>
              <a:ext uri="{FF2B5EF4-FFF2-40B4-BE49-F238E27FC236}">
                <a16:creationId xmlns:a16="http://schemas.microsoft.com/office/drawing/2014/main" id="{C3A6570A-A385-23FB-E8CB-3CFD3C19F5C7}"/>
              </a:ext>
            </a:extLst>
          </p:cNvPr>
          <p:cNvSpPr/>
          <p:nvPr/>
        </p:nvSpPr>
        <p:spPr>
          <a:xfrm>
            <a:off x="10388631" y="2892833"/>
            <a:ext cx="382034" cy="382034"/>
          </a:xfrm>
          <a:prstGeom prst="ellipse">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 name="Ovaal 15">
            <a:extLst>
              <a:ext uri="{FF2B5EF4-FFF2-40B4-BE49-F238E27FC236}">
                <a16:creationId xmlns:a16="http://schemas.microsoft.com/office/drawing/2014/main" id="{A78DA597-E2BD-E872-DBF0-434DDCC32FED}"/>
              </a:ext>
            </a:extLst>
          </p:cNvPr>
          <p:cNvSpPr/>
          <p:nvPr/>
        </p:nvSpPr>
        <p:spPr>
          <a:xfrm>
            <a:off x="6903013" y="4809602"/>
            <a:ext cx="4785284" cy="18163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Mogelijkheid deelname proeflessen bovenbouw school-specifieke vakken op 25 februari</a:t>
            </a:r>
          </a:p>
        </p:txBody>
      </p:sp>
    </p:spTree>
    <p:extLst>
      <p:ext uri="{BB962C8B-B14F-4D97-AF65-F5344CB8AC3E}">
        <p14:creationId xmlns:p14="http://schemas.microsoft.com/office/powerpoint/2010/main" val="2302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B8970A5-45ED-7950-F951-761812080AF9}"/>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l="-1"/>
          <a:stretch/>
        </p:blipFill>
        <p:spPr>
          <a:xfrm>
            <a:off x="0" y="0"/>
            <a:ext cx="12192000" cy="6858000"/>
          </a:xfrm>
          <a:prstGeom prst="rect">
            <a:avLst/>
          </a:prstGeom>
          <a:effectLst>
            <a:glow rad="127000">
              <a:schemeClr val="accent1">
                <a:alpha val="24000"/>
              </a:schemeClr>
            </a:glow>
          </a:effectLst>
        </p:spPr>
      </p:pic>
      <p:sp>
        <p:nvSpPr>
          <p:cNvPr id="14" name="Create your perfect presentation with that amazing template.">
            <a:extLst>
              <a:ext uri="{FF2B5EF4-FFF2-40B4-BE49-F238E27FC236}">
                <a16:creationId xmlns:a16="http://schemas.microsoft.com/office/drawing/2014/main" id="{839BC253-F527-9A0E-A59A-C57F6E07D265}"/>
              </a:ext>
            </a:extLst>
          </p:cNvPr>
          <p:cNvSpPr txBox="1"/>
          <p:nvPr/>
        </p:nvSpPr>
        <p:spPr>
          <a:xfrm>
            <a:off x="869187" y="1944226"/>
            <a:ext cx="783268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endParaRPr sz="4000" b="1" dirty="0">
              <a:latin typeface="Proxima Nova Black" panose="02000506030000020004" pitchFamily="2" charset="0"/>
            </a:endParaRPr>
          </a:p>
        </p:txBody>
      </p:sp>
      <p:sp>
        <p:nvSpPr>
          <p:cNvPr id="15" name="You can put the the subtitle here">
            <a:extLst>
              <a:ext uri="{FF2B5EF4-FFF2-40B4-BE49-F238E27FC236}">
                <a16:creationId xmlns:a16="http://schemas.microsoft.com/office/drawing/2014/main" id="{84EB399B-467D-8EE1-FD83-09E2D3AA4A7D}"/>
              </a:ext>
            </a:extLst>
          </p:cNvPr>
          <p:cNvSpPr txBox="1"/>
          <p:nvPr/>
        </p:nvSpPr>
        <p:spPr>
          <a:xfrm>
            <a:off x="869188" y="1026168"/>
            <a:ext cx="1008155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endParaRPr b="1" dirty="0">
              <a:latin typeface="Proxima Nova" panose="02000506030000020004" pitchFamily="2" charset="0"/>
            </a:endParaRPr>
          </a:p>
        </p:txBody>
      </p:sp>
      <p:pic>
        <p:nvPicPr>
          <p:cNvPr id="11" name="Afbeelding 10">
            <a:extLst>
              <a:ext uri="{FF2B5EF4-FFF2-40B4-BE49-F238E27FC236}">
                <a16:creationId xmlns:a16="http://schemas.microsoft.com/office/drawing/2014/main" id="{AC87B254-00C6-9552-325E-9DB2D22DA7BD}"/>
              </a:ext>
            </a:extLst>
          </p:cNvPr>
          <p:cNvPicPr>
            <a:picLocks noChangeAspect="1"/>
          </p:cNvPicPr>
          <p:nvPr/>
        </p:nvPicPr>
        <p:blipFill>
          <a:blip r:embed="rId3"/>
          <a:stretch>
            <a:fillRect/>
          </a:stretch>
        </p:blipFill>
        <p:spPr>
          <a:xfrm>
            <a:off x="332812" y="6035362"/>
            <a:ext cx="1072751" cy="546997"/>
          </a:xfrm>
          <a:prstGeom prst="rect">
            <a:avLst/>
          </a:prstGeom>
        </p:spPr>
      </p:pic>
      <p:sp>
        <p:nvSpPr>
          <p:cNvPr id="2" name="Tekstvak 1">
            <a:extLst>
              <a:ext uri="{FF2B5EF4-FFF2-40B4-BE49-F238E27FC236}">
                <a16:creationId xmlns:a16="http://schemas.microsoft.com/office/drawing/2014/main" id="{5EA5F12F-C76F-1861-D48A-F9FFFD91E09C}"/>
              </a:ext>
            </a:extLst>
          </p:cNvPr>
          <p:cNvSpPr txBox="1"/>
          <p:nvPr/>
        </p:nvSpPr>
        <p:spPr>
          <a:xfrm>
            <a:off x="4959624" y="3327683"/>
            <a:ext cx="6899564" cy="3477875"/>
          </a:xfrm>
          <a:prstGeom prst="rect">
            <a:avLst/>
          </a:prstGeom>
          <a:noFill/>
        </p:spPr>
        <p:txBody>
          <a:bodyPr wrap="square" rtlCol="0">
            <a:spAutoFit/>
          </a:bodyPr>
          <a:lstStyle/>
          <a:p>
            <a:pPr algn="r"/>
            <a:r>
              <a:rPr lang="nl-NL" sz="4400" b="1" dirty="0">
                <a:solidFill>
                  <a:schemeClr val="bg1"/>
                </a:solidFill>
              </a:rPr>
              <a:t>Vragen? </a:t>
            </a:r>
          </a:p>
          <a:p>
            <a:pPr algn="r"/>
            <a:endParaRPr lang="nl-NL" sz="4400" b="1" dirty="0">
              <a:solidFill>
                <a:schemeClr val="bg1"/>
              </a:solidFill>
            </a:endParaRPr>
          </a:p>
          <a:p>
            <a:pPr algn="r"/>
            <a:r>
              <a:rPr lang="nl-NL" sz="4400" b="1" dirty="0">
                <a:solidFill>
                  <a:schemeClr val="bg1"/>
                </a:solidFill>
              </a:rPr>
              <a:t>Dat kan nu?</a:t>
            </a:r>
          </a:p>
          <a:p>
            <a:pPr algn="r"/>
            <a:r>
              <a:rPr lang="nl-NL" sz="4400" b="1" dirty="0">
                <a:solidFill>
                  <a:schemeClr val="bg1"/>
                </a:solidFill>
              </a:rPr>
              <a:t>Of later… v.aussems@stichtinglvo.nl</a:t>
            </a:r>
          </a:p>
        </p:txBody>
      </p:sp>
    </p:spTree>
    <p:extLst>
      <p:ext uri="{BB962C8B-B14F-4D97-AF65-F5344CB8AC3E}">
        <p14:creationId xmlns:p14="http://schemas.microsoft.com/office/powerpoint/2010/main" val="34743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a:extLst>
              <a:ext uri="{FF2B5EF4-FFF2-40B4-BE49-F238E27FC236}">
                <a16:creationId xmlns:a16="http://schemas.microsoft.com/office/drawing/2014/main" id="{5A9DECF1-5BA9-8B6F-CCC4-51A3D7B41A86}"/>
              </a:ext>
            </a:extLst>
          </p:cNvPr>
          <p:cNvSpPr/>
          <p:nvPr/>
        </p:nvSpPr>
        <p:spPr>
          <a:xfrm>
            <a:off x="954514" y="2955435"/>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 name="Create your perfect presentation with that amazing template.">
            <a:extLst>
              <a:ext uri="{FF2B5EF4-FFF2-40B4-BE49-F238E27FC236}">
                <a16:creationId xmlns:a16="http://schemas.microsoft.com/office/drawing/2014/main" id="{79F0AC33-D08C-EB6B-5449-84FD924BD9D7}"/>
              </a:ext>
            </a:extLst>
          </p:cNvPr>
          <p:cNvSpPr txBox="1"/>
          <p:nvPr/>
        </p:nvSpPr>
        <p:spPr>
          <a:xfrm>
            <a:off x="869188" y="1323683"/>
            <a:ext cx="643746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4000" b="1" dirty="0">
                <a:solidFill>
                  <a:srgbClr val="133250"/>
                </a:solidFill>
                <a:latin typeface="Proxima Nova Black" panose="02000506030000020004" pitchFamily="2" charset="0"/>
              </a:rPr>
              <a:t>Een passende keuze maken</a:t>
            </a:r>
            <a:endParaRPr sz="4000" b="1" dirty="0">
              <a:solidFill>
                <a:srgbClr val="133250"/>
              </a:solidFill>
              <a:latin typeface="Proxima Nova Black" panose="02000506030000020004" pitchFamily="2" charset="0"/>
            </a:endParaRPr>
          </a:p>
        </p:txBody>
      </p:sp>
      <p:pic>
        <p:nvPicPr>
          <p:cNvPr id="4" name="Afbeelding 3">
            <a:extLst>
              <a:ext uri="{FF2B5EF4-FFF2-40B4-BE49-F238E27FC236}">
                <a16:creationId xmlns:a16="http://schemas.microsoft.com/office/drawing/2014/main" id="{3CCBD6CC-E604-7C5E-7A65-A915A886BFBF}"/>
              </a:ext>
            </a:extLst>
          </p:cNvPr>
          <p:cNvPicPr>
            <a:picLocks noChangeAspect="1"/>
          </p:cNvPicPr>
          <p:nvPr/>
        </p:nvPicPr>
        <p:blipFill>
          <a:blip r:embed="rId2"/>
          <a:stretch>
            <a:fillRect/>
          </a:stretch>
        </p:blipFill>
        <p:spPr>
          <a:xfrm>
            <a:off x="332812" y="6036187"/>
            <a:ext cx="1072751" cy="546172"/>
          </a:xfrm>
          <a:prstGeom prst="rect">
            <a:avLst/>
          </a:prstGeom>
        </p:spPr>
      </p:pic>
      <p:pic>
        <p:nvPicPr>
          <p:cNvPr id="22" name="Afbeelding 21">
            <a:extLst>
              <a:ext uri="{FF2B5EF4-FFF2-40B4-BE49-F238E27FC236}">
                <a16:creationId xmlns:a16="http://schemas.microsoft.com/office/drawing/2014/main" id="{BE9E827E-26E0-6356-D679-C7F0F1CA32A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53924" y="741854"/>
            <a:ext cx="4405264" cy="5471922"/>
          </a:xfrm>
          <a:prstGeom prst="rect">
            <a:avLst/>
          </a:prstGeom>
        </p:spPr>
      </p:pic>
      <p:pic>
        <p:nvPicPr>
          <p:cNvPr id="5" name="Afbeelding 4">
            <a:extLst>
              <a:ext uri="{FF2B5EF4-FFF2-40B4-BE49-F238E27FC236}">
                <a16:creationId xmlns:a16="http://schemas.microsoft.com/office/drawing/2014/main" id="{F0F28A65-3EB2-C859-6B58-D2B5B51DBCE5}"/>
              </a:ext>
            </a:extLst>
          </p:cNvPr>
          <p:cNvPicPr>
            <a:picLocks noChangeAspect="1"/>
          </p:cNvPicPr>
          <p:nvPr/>
        </p:nvPicPr>
        <p:blipFill>
          <a:blip r:embed="rId4"/>
          <a:stretch>
            <a:fillRect/>
          </a:stretch>
        </p:blipFill>
        <p:spPr>
          <a:xfrm>
            <a:off x="2208639" y="3414807"/>
            <a:ext cx="2857500" cy="1571625"/>
          </a:xfrm>
          <a:prstGeom prst="rect">
            <a:avLst/>
          </a:prstGeom>
        </p:spPr>
      </p:pic>
    </p:spTree>
    <p:extLst>
      <p:ext uri="{BB962C8B-B14F-4D97-AF65-F5344CB8AC3E}">
        <p14:creationId xmlns:p14="http://schemas.microsoft.com/office/powerpoint/2010/main" val="427803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9A38-66FA-1AA2-8B81-F8F9863D7AA5}"/>
            </a:ext>
          </a:extLst>
        </p:cNvPr>
        <p:cNvGrpSpPr/>
        <p:nvPr/>
      </p:nvGrpSpPr>
      <p:grpSpPr>
        <a:xfrm>
          <a:off x="0" y="0"/>
          <a:ext cx="0" cy="0"/>
          <a:chOff x="0" y="0"/>
          <a:chExt cx="0" cy="0"/>
        </a:xfrm>
      </p:grpSpPr>
      <p:sp>
        <p:nvSpPr>
          <p:cNvPr id="16" name="Rechthoek">
            <a:extLst>
              <a:ext uri="{FF2B5EF4-FFF2-40B4-BE49-F238E27FC236}">
                <a16:creationId xmlns:a16="http://schemas.microsoft.com/office/drawing/2014/main" id="{2A69815A-AF57-4E7D-EF6E-E6DDDBF35C99}"/>
              </a:ext>
            </a:extLst>
          </p:cNvPr>
          <p:cNvSpPr/>
          <p:nvPr/>
        </p:nvSpPr>
        <p:spPr>
          <a:xfrm>
            <a:off x="954514" y="2955435"/>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 name="Create your perfect presentation with that amazing template.">
            <a:extLst>
              <a:ext uri="{FF2B5EF4-FFF2-40B4-BE49-F238E27FC236}">
                <a16:creationId xmlns:a16="http://schemas.microsoft.com/office/drawing/2014/main" id="{FEBE1065-8D41-FBC9-8268-29512B3F73F1}"/>
              </a:ext>
            </a:extLst>
          </p:cNvPr>
          <p:cNvSpPr txBox="1"/>
          <p:nvPr/>
        </p:nvSpPr>
        <p:spPr>
          <a:xfrm>
            <a:off x="869188" y="1631459"/>
            <a:ext cx="643746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4000" b="1" dirty="0">
                <a:solidFill>
                  <a:srgbClr val="133250"/>
                </a:solidFill>
                <a:latin typeface="Proxima Nova Black" panose="02000506030000020004" pitchFamily="2" charset="0"/>
              </a:rPr>
              <a:t>Stella Maris College</a:t>
            </a:r>
            <a:endParaRPr sz="4000" b="1" dirty="0">
              <a:solidFill>
                <a:srgbClr val="133250"/>
              </a:solidFill>
              <a:latin typeface="Proxima Nova Black" panose="02000506030000020004" pitchFamily="2" charset="0"/>
            </a:endParaRPr>
          </a:p>
        </p:txBody>
      </p:sp>
      <p:pic>
        <p:nvPicPr>
          <p:cNvPr id="4" name="Afbeelding 3">
            <a:extLst>
              <a:ext uri="{FF2B5EF4-FFF2-40B4-BE49-F238E27FC236}">
                <a16:creationId xmlns:a16="http://schemas.microsoft.com/office/drawing/2014/main" id="{99802357-3D1F-F815-FDB9-86B8FC6A1037}"/>
              </a:ext>
            </a:extLst>
          </p:cNvPr>
          <p:cNvPicPr>
            <a:picLocks noChangeAspect="1"/>
          </p:cNvPicPr>
          <p:nvPr/>
        </p:nvPicPr>
        <p:blipFill>
          <a:blip r:embed="rId2"/>
          <a:stretch>
            <a:fillRect/>
          </a:stretch>
        </p:blipFill>
        <p:spPr>
          <a:xfrm>
            <a:off x="332812" y="6036187"/>
            <a:ext cx="1072751" cy="546172"/>
          </a:xfrm>
          <a:prstGeom prst="rect">
            <a:avLst/>
          </a:prstGeom>
        </p:spPr>
      </p:pic>
      <p:sp>
        <p:nvSpPr>
          <p:cNvPr id="2" name="Tekstvak 1">
            <a:extLst>
              <a:ext uri="{FF2B5EF4-FFF2-40B4-BE49-F238E27FC236}">
                <a16:creationId xmlns:a16="http://schemas.microsoft.com/office/drawing/2014/main" id="{D496EE84-7504-8243-6E1C-C02A31ABDCDA}"/>
              </a:ext>
            </a:extLst>
          </p:cNvPr>
          <p:cNvSpPr txBox="1"/>
          <p:nvPr/>
        </p:nvSpPr>
        <p:spPr>
          <a:xfrm>
            <a:off x="954514" y="3362325"/>
            <a:ext cx="5646311" cy="1477328"/>
          </a:xfrm>
          <a:prstGeom prst="rect">
            <a:avLst/>
          </a:prstGeom>
          <a:noFill/>
        </p:spPr>
        <p:txBody>
          <a:bodyPr wrap="square" rtlCol="0">
            <a:spAutoFit/>
          </a:bodyPr>
          <a:lstStyle/>
          <a:p>
            <a:pPr marL="285750" indent="-285750">
              <a:buFont typeface="Wingdings" panose="05000000000000000000" pitchFamily="2" charset="2"/>
              <a:buChar char="ü"/>
            </a:pPr>
            <a:r>
              <a:rPr lang="nl-NL" dirty="0"/>
              <a:t>Streekschool aan de Geul</a:t>
            </a:r>
          </a:p>
          <a:p>
            <a:pPr marL="285750" indent="-285750">
              <a:buFont typeface="Wingdings" panose="05000000000000000000" pitchFamily="2" charset="2"/>
              <a:buChar char="ü"/>
            </a:pPr>
            <a:r>
              <a:rPr lang="nl-NL" dirty="0"/>
              <a:t>1150 leerlingen</a:t>
            </a:r>
          </a:p>
          <a:p>
            <a:pPr marL="285750" indent="-285750">
              <a:buFont typeface="Wingdings" panose="05000000000000000000" pitchFamily="2" charset="2"/>
              <a:buChar char="ü"/>
            </a:pPr>
            <a:r>
              <a:rPr lang="nl-NL" dirty="0"/>
              <a:t>Alle afdelingen in huis (vmbo basis t/m gymnasium)</a:t>
            </a:r>
          </a:p>
          <a:p>
            <a:pPr marL="285750" indent="-285750">
              <a:buFont typeface="Wingdings" panose="05000000000000000000" pitchFamily="2" charset="2"/>
              <a:buChar char="ü"/>
            </a:pPr>
            <a:r>
              <a:rPr lang="nl-NL" dirty="0"/>
              <a:t>Bereikbaarheid (bus en trein nog geen 300m)</a:t>
            </a:r>
          </a:p>
          <a:p>
            <a:endParaRPr lang="nl-NL" dirty="0"/>
          </a:p>
        </p:txBody>
      </p:sp>
      <p:pic>
        <p:nvPicPr>
          <p:cNvPr id="3" name="Afbeelding 2">
            <a:extLst>
              <a:ext uri="{FF2B5EF4-FFF2-40B4-BE49-F238E27FC236}">
                <a16:creationId xmlns:a16="http://schemas.microsoft.com/office/drawing/2014/main" id="{DEEFFED3-7239-01AB-A1C5-7DECA1B84BA1}"/>
              </a:ext>
            </a:extLst>
          </p:cNvPr>
          <p:cNvPicPr>
            <a:picLocks noChangeAspect="1"/>
          </p:cNvPicPr>
          <p:nvPr/>
        </p:nvPicPr>
        <p:blipFill>
          <a:blip r:embed="rId3"/>
          <a:stretch>
            <a:fillRect/>
          </a:stretch>
        </p:blipFill>
        <p:spPr>
          <a:xfrm>
            <a:off x="6268610" y="1495768"/>
            <a:ext cx="5637818" cy="4206680"/>
          </a:xfrm>
          <a:prstGeom prst="rect">
            <a:avLst/>
          </a:prstGeom>
        </p:spPr>
      </p:pic>
    </p:spTree>
    <p:extLst>
      <p:ext uri="{BB962C8B-B14F-4D97-AF65-F5344CB8AC3E}">
        <p14:creationId xmlns:p14="http://schemas.microsoft.com/office/powerpoint/2010/main" val="381084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CCBD6CC-E604-7C5E-7A65-A915A886BFBF}"/>
              </a:ext>
            </a:extLst>
          </p:cNvPr>
          <p:cNvPicPr>
            <a:picLocks noChangeAspect="1"/>
          </p:cNvPicPr>
          <p:nvPr/>
        </p:nvPicPr>
        <p:blipFill>
          <a:blip r:embed="rId2"/>
          <a:stretch>
            <a:fillRect/>
          </a:stretch>
        </p:blipFill>
        <p:spPr>
          <a:xfrm>
            <a:off x="10409270" y="6036187"/>
            <a:ext cx="1072751" cy="546172"/>
          </a:xfrm>
          <a:prstGeom prst="rect">
            <a:avLst/>
          </a:prstGeom>
        </p:spPr>
      </p:pic>
      <p:sp>
        <p:nvSpPr>
          <p:cNvPr id="8" name="Rechthoek">
            <a:extLst>
              <a:ext uri="{FF2B5EF4-FFF2-40B4-BE49-F238E27FC236}">
                <a16:creationId xmlns:a16="http://schemas.microsoft.com/office/drawing/2014/main" id="{5A9DECF1-5BA9-8B6F-CCC4-51A3D7B41A86}"/>
              </a:ext>
            </a:extLst>
          </p:cNvPr>
          <p:cNvSpPr/>
          <p:nvPr/>
        </p:nvSpPr>
        <p:spPr>
          <a:xfrm>
            <a:off x="10306812" y="2955435"/>
            <a:ext cx="1016000" cy="60177"/>
          </a:xfrm>
          <a:prstGeom prst="rect">
            <a:avLst/>
          </a:prstGeom>
          <a:solidFill>
            <a:srgbClr val="A0C521"/>
          </a:solidFill>
          <a:ln w="12700">
            <a:miter lim="400000"/>
          </a:ln>
        </p:spPr>
        <p:txBody>
          <a:bodyPr lIns="0" tIns="0" rIns="0" bIns="0" anchor="ctr"/>
          <a:lstStyle/>
          <a:p>
            <a:pPr algn="r">
              <a:defRPr sz="3200" b="0">
                <a:solidFill>
                  <a:srgbClr val="FFFFFF"/>
                </a:solidFill>
                <a:latin typeface="+mn-lt"/>
                <a:ea typeface="+mn-ea"/>
                <a:cs typeface="+mn-cs"/>
                <a:sym typeface="Helvetica Neue Medium"/>
              </a:defRPr>
            </a:pPr>
            <a:endParaRPr/>
          </a:p>
        </p:txBody>
      </p:sp>
      <p:sp>
        <p:nvSpPr>
          <p:cNvPr id="9" name="Create your perfect presentation with that amazing template.">
            <a:extLst>
              <a:ext uri="{FF2B5EF4-FFF2-40B4-BE49-F238E27FC236}">
                <a16:creationId xmlns:a16="http://schemas.microsoft.com/office/drawing/2014/main" id="{79F0AC33-D08C-EB6B-5449-84FD924BD9D7}"/>
              </a:ext>
            </a:extLst>
          </p:cNvPr>
          <p:cNvSpPr txBox="1"/>
          <p:nvPr/>
        </p:nvSpPr>
        <p:spPr>
          <a:xfrm>
            <a:off x="5747209" y="1539957"/>
            <a:ext cx="573481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pPr algn="r"/>
            <a:r>
              <a:rPr lang="nl-NL" sz="4000" b="1" dirty="0">
                <a:solidFill>
                  <a:srgbClr val="133250"/>
                </a:solidFill>
                <a:latin typeface="Proxima Nova Black" panose="02000506030000020004" pitchFamily="2" charset="0"/>
              </a:rPr>
              <a:t>Kernwaarden</a:t>
            </a:r>
            <a:endParaRPr sz="4000" b="1" dirty="0">
              <a:solidFill>
                <a:srgbClr val="133250"/>
              </a:solidFill>
              <a:latin typeface="Proxima Nova Black" panose="02000506030000020004" pitchFamily="2" charset="0"/>
            </a:endParaRPr>
          </a:p>
        </p:txBody>
      </p:sp>
      <p:pic>
        <p:nvPicPr>
          <p:cNvPr id="14" name="Afbeelding 13">
            <a:extLst>
              <a:ext uri="{FF2B5EF4-FFF2-40B4-BE49-F238E27FC236}">
                <a16:creationId xmlns:a16="http://schemas.microsoft.com/office/drawing/2014/main" id="{2E55CAA4-6C3F-AFA2-408B-3E7AA3F0F4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1792" y="741854"/>
            <a:ext cx="4405263" cy="5469629"/>
          </a:xfrm>
          <a:prstGeom prst="rect">
            <a:avLst/>
          </a:prstGeom>
          <a:effectLst>
            <a:outerShdw blurRad="50800" dist="38100" dir="8100000" algn="tr" rotWithShape="0">
              <a:prstClr val="black">
                <a:alpha val="40000"/>
              </a:prstClr>
            </a:outerShdw>
          </a:effectLst>
        </p:spPr>
      </p:pic>
      <p:sp>
        <p:nvSpPr>
          <p:cNvPr id="2" name="Rechthoek 1">
            <a:extLst>
              <a:ext uri="{FF2B5EF4-FFF2-40B4-BE49-F238E27FC236}">
                <a16:creationId xmlns:a16="http://schemas.microsoft.com/office/drawing/2014/main" id="{5A0A3D1C-B357-53BF-478F-107B3421D113}"/>
              </a:ext>
            </a:extLst>
          </p:cNvPr>
          <p:cNvSpPr/>
          <p:nvPr/>
        </p:nvSpPr>
        <p:spPr>
          <a:xfrm>
            <a:off x="5321488" y="3244333"/>
            <a:ext cx="2006703" cy="646331"/>
          </a:xfrm>
          <a:prstGeom prst="rect">
            <a:avLst/>
          </a:prstGeom>
          <a:noFill/>
        </p:spPr>
        <p:txBody>
          <a:bodyPr wrap="none" lIns="91440" tIns="45720" rIns="91440" bIns="45720">
            <a:spAutoFit/>
          </a:bodyPr>
          <a:lstStyle/>
          <a:p>
            <a:pPr algn="ctr"/>
            <a:r>
              <a:rPr lang="nl-NL"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Veiligheid</a:t>
            </a:r>
          </a:p>
        </p:txBody>
      </p:sp>
      <p:sp>
        <p:nvSpPr>
          <p:cNvPr id="3" name="Rechthoek 2">
            <a:extLst>
              <a:ext uri="{FF2B5EF4-FFF2-40B4-BE49-F238E27FC236}">
                <a16:creationId xmlns:a16="http://schemas.microsoft.com/office/drawing/2014/main" id="{3562F188-890D-0772-CAED-DC84C74B963B}"/>
              </a:ext>
            </a:extLst>
          </p:cNvPr>
          <p:cNvSpPr/>
          <p:nvPr/>
        </p:nvSpPr>
        <p:spPr>
          <a:xfrm>
            <a:off x="6324840" y="4097194"/>
            <a:ext cx="4205702" cy="646331"/>
          </a:xfrm>
          <a:prstGeom prst="rect">
            <a:avLst/>
          </a:prstGeom>
          <a:noFill/>
        </p:spPr>
        <p:txBody>
          <a:bodyPr wrap="none" lIns="91440" tIns="45720" rIns="91440" bIns="45720">
            <a:spAutoFit/>
          </a:bodyPr>
          <a:lstStyle/>
          <a:p>
            <a:pPr algn="ctr"/>
            <a:r>
              <a:rPr lang="nl-NL" sz="3600" b="0" cap="none" spc="0" dirty="0">
                <a:ln w="0"/>
                <a:solidFill>
                  <a:schemeClr val="accent6">
                    <a:lumMod val="60000"/>
                    <a:lumOff val="40000"/>
                  </a:schemeClr>
                </a:solidFill>
                <a:effectLst>
                  <a:reflection blurRad="6350" stA="53000" endA="300" endPos="35500" dir="5400000" sy="-90000" algn="bl" rotWithShape="0"/>
                </a:effectLst>
              </a:rPr>
              <a:t>Verantwoordelijkheid</a:t>
            </a:r>
          </a:p>
        </p:txBody>
      </p:sp>
      <p:sp>
        <p:nvSpPr>
          <p:cNvPr id="7" name="Rechthoek 6">
            <a:extLst>
              <a:ext uri="{FF2B5EF4-FFF2-40B4-BE49-F238E27FC236}">
                <a16:creationId xmlns:a16="http://schemas.microsoft.com/office/drawing/2014/main" id="{55497215-AD00-EB28-7ED5-F2B8568E2D1A}"/>
              </a:ext>
            </a:extLst>
          </p:cNvPr>
          <p:cNvSpPr/>
          <p:nvPr/>
        </p:nvSpPr>
        <p:spPr>
          <a:xfrm>
            <a:off x="9208076" y="3244334"/>
            <a:ext cx="2402388" cy="646331"/>
          </a:xfrm>
          <a:prstGeom prst="rect">
            <a:avLst/>
          </a:prstGeom>
          <a:noFill/>
        </p:spPr>
        <p:txBody>
          <a:bodyPr wrap="none" lIns="91440" tIns="45720" rIns="91440" bIns="45720">
            <a:spAutoFit/>
          </a:bodyPr>
          <a:lstStyle/>
          <a:p>
            <a:pPr algn="ctr"/>
            <a:r>
              <a:rPr lang="nl-NL" sz="3600" b="0" cap="none" spc="0" dirty="0">
                <a:ln w="0"/>
                <a:solidFill>
                  <a:schemeClr val="accent2">
                    <a:lumMod val="60000"/>
                    <a:lumOff val="40000"/>
                  </a:schemeClr>
                </a:solidFill>
                <a:effectLst>
                  <a:reflection blurRad="6350" stA="53000" endA="300" endPos="35500" dir="5400000" sy="-90000" algn="bl" rotWithShape="0"/>
                </a:effectLst>
              </a:rPr>
              <a:t>Vertrouwen</a:t>
            </a:r>
          </a:p>
        </p:txBody>
      </p:sp>
      <p:sp>
        <p:nvSpPr>
          <p:cNvPr id="11" name="Rechthoek 10">
            <a:extLst>
              <a:ext uri="{FF2B5EF4-FFF2-40B4-BE49-F238E27FC236}">
                <a16:creationId xmlns:a16="http://schemas.microsoft.com/office/drawing/2014/main" id="{F5CCB853-7042-39FD-2463-E363083EEC1F}"/>
              </a:ext>
            </a:extLst>
          </p:cNvPr>
          <p:cNvSpPr/>
          <p:nvPr/>
        </p:nvSpPr>
        <p:spPr>
          <a:xfrm>
            <a:off x="5336008" y="4955846"/>
            <a:ext cx="2210925" cy="646331"/>
          </a:xfrm>
          <a:prstGeom prst="rect">
            <a:avLst/>
          </a:prstGeom>
          <a:noFill/>
        </p:spPr>
        <p:txBody>
          <a:bodyPr wrap="none" lIns="91440" tIns="45720" rIns="91440" bIns="45720">
            <a:spAutoFit/>
          </a:bodyPr>
          <a:lstStyle/>
          <a:p>
            <a:pPr algn="ctr"/>
            <a:r>
              <a:rPr lang="nl-NL" sz="3600" b="0" cap="none" spc="0" dirty="0">
                <a:ln w="0"/>
                <a:solidFill>
                  <a:srgbClr val="7030A0"/>
                </a:solidFill>
                <a:effectLst>
                  <a:reflection blurRad="6350" stA="53000" endA="300" endPos="35500" dir="5400000" sy="-90000" algn="bl" rotWithShape="0"/>
                </a:effectLst>
              </a:rPr>
              <a:t>Veerkracht</a:t>
            </a:r>
          </a:p>
        </p:txBody>
      </p:sp>
      <p:sp>
        <p:nvSpPr>
          <p:cNvPr id="12" name="Rechthoek 11">
            <a:extLst>
              <a:ext uri="{FF2B5EF4-FFF2-40B4-BE49-F238E27FC236}">
                <a16:creationId xmlns:a16="http://schemas.microsoft.com/office/drawing/2014/main" id="{2A135295-BAB8-75A3-830E-A5F800F2551A}"/>
              </a:ext>
            </a:extLst>
          </p:cNvPr>
          <p:cNvSpPr/>
          <p:nvPr/>
        </p:nvSpPr>
        <p:spPr>
          <a:xfrm>
            <a:off x="9425400" y="4938757"/>
            <a:ext cx="2210284" cy="646331"/>
          </a:xfrm>
          <a:prstGeom prst="rect">
            <a:avLst/>
          </a:prstGeom>
          <a:noFill/>
        </p:spPr>
        <p:txBody>
          <a:bodyPr wrap="none" lIns="91440" tIns="45720" rIns="91440" bIns="45720">
            <a:spAutoFit/>
          </a:bodyPr>
          <a:lstStyle/>
          <a:p>
            <a:pPr algn="ctr"/>
            <a:r>
              <a:rPr lang="nl-NL"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Verbinding</a:t>
            </a:r>
          </a:p>
        </p:txBody>
      </p:sp>
    </p:spTree>
    <p:extLst>
      <p:ext uri="{BB962C8B-B14F-4D97-AF65-F5344CB8AC3E}">
        <p14:creationId xmlns:p14="http://schemas.microsoft.com/office/powerpoint/2010/main" val="88565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696FF-2533-6612-FBDB-7190789E970E}"/>
            </a:ext>
          </a:extLst>
        </p:cNvPr>
        <p:cNvGrpSpPr/>
        <p:nvPr/>
      </p:nvGrpSpPr>
      <p:grpSpPr>
        <a:xfrm>
          <a:off x="0" y="0"/>
          <a:ext cx="0" cy="0"/>
          <a:chOff x="0" y="0"/>
          <a:chExt cx="0" cy="0"/>
        </a:xfrm>
      </p:grpSpPr>
      <p:sp>
        <p:nvSpPr>
          <p:cNvPr id="15" name="Rechthoek">
            <a:extLst>
              <a:ext uri="{FF2B5EF4-FFF2-40B4-BE49-F238E27FC236}">
                <a16:creationId xmlns:a16="http://schemas.microsoft.com/office/drawing/2014/main" id="{4FB7D417-A08E-B3E9-71E5-E6A0A835164D}"/>
              </a:ext>
            </a:extLst>
          </p:cNvPr>
          <p:cNvSpPr/>
          <p:nvPr/>
        </p:nvSpPr>
        <p:spPr>
          <a:xfrm>
            <a:off x="954514" y="3268202"/>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 name="Create your perfect presentation with that amazing template.">
            <a:extLst>
              <a:ext uri="{FF2B5EF4-FFF2-40B4-BE49-F238E27FC236}">
                <a16:creationId xmlns:a16="http://schemas.microsoft.com/office/drawing/2014/main" id="{A6BCFEF4-6781-8845-B1F6-1CB08C0E4E13}"/>
              </a:ext>
            </a:extLst>
          </p:cNvPr>
          <p:cNvSpPr txBox="1"/>
          <p:nvPr/>
        </p:nvSpPr>
        <p:spPr>
          <a:xfrm>
            <a:off x="869188" y="1944226"/>
            <a:ext cx="573481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4000" b="1" dirty="0">
                <a:solidFill>
                  <a:srgbClr val="133250"/>
                </a:solidFill>
                <a:latin typeface="Proxima Nova Black" panose="02000506030000020004" pitchFamily="2" charset="0"/>
              </a:rPr>
              <a:t>Stella Maris</a:t>
            </a:r>
            <a:endParaRPr sz="4000" b="1" dirty="0">
              <a:solidFill>
                <a:srgbClr val="133250"/>
              </a:solidFill>
              <a:latin typeface="Proxima Nova Black" panose="02000506030000020004" pitchFamily="2" charset="0"/>
            </a:endParaRPr>
          </a:p>
        </p:txBody>
      </p:sp>
      <p:sp>
        <p:nvSpPr>
          <p:cNvPr id="19" name="You can put the the subtitle here">
            <a:extLst>
              <a:ext uri="{FF2B5EF4-FFF2-40B4-BE49-F238E27FC236}">
                <a16:creationId xmlns:a16="http://schemas.microsoft.com/office/drawing/2014/main" id="{4A33E900-5DA3-4B38-C85D-E7783D9578CC}"/>
              </a:ext>
            </a:extLst>
          </p:cNvPr>
          <p:cNvSpPr txBox="1"/>
          <p:nvPr/>
        </p:nvSpPr>
        <p:spPr>
          <a:xfrm>
            <a:off x="869187" y="1598736"/>
            <a:ext cx="1008155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r>
              <a:rPr lang="nl-NL" b="1" dirty="0">
                <a:solidFill>
                  <a:srgbClr val="009FE3"/>
                </a:solidFill>
                <a:latin typeface="Proxima Nova" panose="02000506030000020004" pitchFamily="2" charset="0"/>
              </a:rPr>
              <a:t>Onderwijs</a:t>
            </a:r>
            <a:endParaRPr b="1" dirty="0">
              <a:solidFill>
                <a:srgbClr val="009FE3"/>
              </a:solidFill>
              <a:latin typeface="Proxima Nova" panose="02000506030000020004" pitchFamily="2" charset="0"/>
            </a:endParaRPr>
          </a:p>
        </p:txBody>
      </p:sp>
      <p:pic>
        <p:nvPicPr>
          <p:cNvPr id="2" name="Afbeelding 1">
            <a:extLst>
              <a:ext uri="{FF2B5EF4-FFF2-40B4-BE49-F238E27FC236}">
                <a16:creationId xmlns:a16="http://schemas.microsoft.com/office/drawing/2014/main" id="{70D2E786-7192-CB63-9170-7FAEB6348324}"/>
              </a:ext>
            </a:extLst>
          </p:cNvPr>
          <p:cNvPicPr>
            <a:picLocks noChangeAspect="1"/>
          </p:cNvPicPr>
          <p:nvPr/>
        </p:nvPicPr>
        <p:blipFill>
          <a:blip r:embed="rId2"/>
          <a:stretch>
            <a:fillRect/>
          </a:stretch>
        </p:blipFill>
        <p:spPr>
          <a:xfrm>
            <a:off x="332812" y="6036187"/>
            <a:ext cx="1072751" cy="546172"/>
          </a:xfrm>
          <a:prstGeom prst="rect">
            <a:avLst/>
          </a:prstGeom>
        </p:spPr>
      </p:pic>
      <p:sp>
        <p:nvSpPr>
          <p:cNvPr id="4" name="Tekstvak 3">
            <a:extLst>
              <a:ext uri="{FF2B5EF4-FFF2-40B4-BE49-F238E27FC236}">
                <a16:creationId xmlns:a16="http://schemas.microsoft.com/office/drawing/2014/main" id="{902CA1A8-51F6-7036-A218-F89D46FB24EF}"/>
              </a:ext>
            </a:extLst>
          </p:cNvPr>
          <p:cNvSpPr txBox="1"/>
          <p:nvPr/>
        </p:nvSpPr>
        <p:spPr>
          <a:xfrm>
            <a:off x="5881516" y="1512605"/>
            <a:ext cx="5441296" cy="375487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dirty="0">
                <a:latin typeface="Proxima Nova" panose="02000506030000020004"/>
              </a:rPr>
              <a:t>Telefoonvrije school</a:t>
            </a:r>
          </a:p>
          <a:p>
            <a:pPr marL="342900" indent="-342900">
              <a:lnSpc>
                <a:spcPct val="150000"/>
              </a:lnSpc>
              <a:buFont typeface="Arial" panose="020B0604020202020204" pitchFamily="34" charset="0"/>
              <a:buChar char="•"/>
            </a:pPr>
            <a:r>
              <a:rPr lang="nl-NL" sz="2000" dirty="0">
                <a:latin typeface="Proxima Nova" panose="02000506030000020004"/>
              </a:rPr>
              <a:t>Vast programma</a:t>
            </a:r>
          </a:p>
          <a:p>
            <a:pPr marL="342900" indent="-342900">
              <a:lnSpc>
                <a:spcPct val="150000"/>
              </a:lnSpc>
              <a:buFont typeface="Arial" panose="020B0604020202020204" pitchFamily="34" charset="0"/>
              <a:buChar char="•"/>
            </a:pPr>
            <a:r>
              <a:rPr lang="nl-NL" sz="2000" dirty="0">
                <a:latin typeface="Proxima Nova" panose="02000506030000020004"/>
              </a:rPr>
              <a:t>Differentiatie binnen de lessen </a:t>
            </a:r>
          </a:p>
          <a:p>
            <a:pPr marL="342900" indent="-342900">
              <a:lnSpc>
                <a:spcPct val="150000"/>
              </a:lnSpc>
              <a:buFont typeface="Arial" panose="020B0604020202020204" pitchFamily="34" charset="0"/>
              <a:buChar char="•"/>
            </a:pPr>
            <a:r>
              <a:rPr lang="nl-NL" sz="2000" dirty="0">
                <a:latin typeface="Proxima Nova" panose="02000506030000020004"/>
              </a:rPr>
              <a:t>Huiswerk  </a:t>
            </a:r>
          </a:p>
          <a:p>
            <a:pPr marL="800100" lvl="1" indent="-342900">
              <a:lnSpc>
                <a:spcPct val="150000"/>
              </a:lnSpc>
              <a:buFont typeface="Wingdings" panose="05000000000000000000" pitchFamily="2" charset="2"/>
              <a:buChar char="Ø"/>
            </a:pPr>
            <a:r>
              <a:rPr lang="nl-NL" sz="2000" i="1" dirty="0">
                <a:latin typeface="Proxima Nova" panose="02000506030000020004"/>
              </a:rPr>
              <a:t>leren plannen en organiseren. </a:t>
            </a:r>
          </a:p>
          <a:p>
            <a:pPr marL="342900" indent="-342900">
              <a:lnSpc>
                <a:spcPct val="150000"/>
              </a:lnSpc>
              <a:buFont typeface="Arial" panose="020B0604020202020204" pitchFamily="34" charset="0"/>
              <a:buChar char="•"/>
            </a:pPr>
            <a:r>
              <a:rPr lang="nl-NL" sz="2000" dirty="0">
                <a:latin typeface="Proxima Nova" panose="02000506030000020004"/>
              </a:rPr>
              <a:t>Leesbevordering </a:t>
            </a:r>
          </a:p>
          <a:p>
            <a:pPr marL="800100" lvl="1" indent="-342900">
              <a:lnSpc>
                <a:spcPct val="150000"/>
              </a:lnSpc>
              <a:buFont typeface="Wingdings" panose="05000000000000000000" pitchFamily="2" charset="2"/>
              <a:buChar char="Ø"/>
            </a:pPr>
            <a:r>
              <a:rPr lang="nl-NL" sz="2000" i="1" dirty="0">
                <a:latin typeface="Proxima Nova" panose="02000506030000020004"/>
              </a:rPr>
              <a:t>samenwerking met de bibliotheek</a:t>
            </a:r>
          </a:p>
          <a:p>
            <a:endParaRPr lang="nl-NL" sz="2800" dirty="0"/>
          </a:p>
        </p:txBody>
      </p:sp>
      <p:pic>
        <p:nvPicPr>
          <p:cNvPr id="3" name="Afbeelding 2">
            <a:extLst>
              <a:ext uri="{FF2B5EF4-FFF2-40B4-BE49-F238E27FC236}">
                <a16:creationId xmlns:a16="http://schemas.microsoft.com/office/drawing/2014/main" id="{BC4410A1-22FA-8A7F-6711-9D5A4FEAF71C}"/>
              </a:ext>
            </a:extLst>
          </p:cNvPr>
          <p:cNvPicPr>
            <a:picLocks noChangeAspect="1"/>
          </p:cNvPicPr>
          <p:nvPr/>
        </p:nvPicPr>
        <p:blipFill>
          <a:blip r:embed="rId3"/>
          <a:stretch>
            <a:fillRect/>
          </a:stretch>
        </p:blipFill>
        <p:spPr>
          <a:xfrm>
            <a:off x="954514" y="4316044"/>
            <a:ext cx="4065788" cy="801738"/>
          </a:xfrm>
          <a:prstGeom prst="rect">
            <a:avLst/>
          </a:prstGeom>
        </p:spPr>
      </p:pic>
    </p:spTree>
    <p:extLst>
      <p:ext uri="{BB962C8B-B14F-4D97-AF65-F5344CB8AC3E}">
        <p14:creationId xmlns:p14="http://schemas.microsoft.com/office/powerpoint/2010/main" val="251172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36AB7-E3F4-6A9A-B119-85013A6D0FBF}"/>
            </a:ext>
          </a:extLst>
        </p:cNvPr>
        <p:cNvGrpSpPr/>
        <p:nvPr/>
      </p:nvGrpSpPr>
      <p:grpSpPr>
        <a:xfrm>
          <a:off x="0" y="0"/>
          <a:ext cx="0" cy="0"/>
          <a:chOff x="0" y="0"/>
          <a:chExt cx="0" cy="0"/>
        </a:xfrm>
      </p:grpSpPr>
      <p:sp>
        <p:nvSpPr>
          <p:cNvPr id="15" name="Rechthoek">
            <a:extLst>
              <a:ext uri="{FF2B5EF4-FFF2-40B4-BE49-F238E27FC236}">
                <a16:creationId xmlns:a16="http://schemas.microsoft.com/office/drawing/2014/main" id="{D0A497BF-4DD9-49E4-F61A-4AB90D556ACF}"/>
              </a:ext>
            </a:extLst>
          </p:cNvPr>
          <p:cNvSpPr/>
          <p:nvPr/>
        </p:nvSpPr>
        <p:spPr>
          <a:xfrm>
            <a:off x="954514" y="3268202"/>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 name="Create your perfect presentation with that amazing template.">
            <a:extLst>
              <a:ext uri="{FF2B5EF4-FFF2-40B4-BE49-F238E27FC236}">
                <a16:creationId xmlns:a16="http://schemas.microsoft.com/office/drawing/2014/main" id="{59985776-E94B-5EB6-9981-6D13BD5C18AC}"/>
              </a:ext>
            </a:extLst>
          </p:cNvPr>
          <p:cNvSpPr txBox="1"/>
          <p:nvPr/>
        </p:nvSpPr>
        <p:spPr>
          <a:xfrm>
            <a:off x="869188" y="1944226"/>
            <a:ext cx="573481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4000" b="1" dirty="0">
                <a:solidFill>
                  <a:srgbClr val="133250"/>
                </a:solidFill>
                <a:latin typeface="Proxima Nova Black" panose="02000506030000020004" pitchFamily="2" charset="0"/>
              </a:rPr>
              <a:t>Stella Maris</a:t>
            </a:r>
            <a:endParaRPr sz="4000" b="1" dirty="0">
              <a:solidFill>
                <a:srgbClr val="133250"/>
              </a:solidFill>
              <a:latin typeface="Proxima Nova Black" panose="02000506030000020004" pitchFamily="2" charset="0"/>
            </a:endParaRPr>
          </a:p>
        </p:txBody>
      </p:sp>
      <p:sp>
        <p:nvSpPr>
          <p:cNvPr id="19" name="You can put the the subtitle here">
            <a:extLst>
              <a:ext uri="{FF2B5EF4-FFF2-40B4-BE49-F238E27FC236}">
                <a16:creationId xmlns:a16="http://schemas.microsoft.com/office/drawing/2014/main" id="{7611338C-5052-FFFA-C202-455D3EEA8458}"/>
              </a:ext>
            </a:extLst>
          </p:cNvPr>
          <p:cNvSpPr txBox="1"/>
          <p:nvPr/>
        </p:nvSpPr>
        <p:spPr>
          <a:xfrm>
            <a:off x="869187" y="1598736"/>
            <a:ext cx="1008155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r>
              <a:rPr lang="nl-NL" b="1" dirty="0">
                <a:solidFill>
                  <a:srgbClr val="009FE3"/>
                </a:solidFill>
                <a:latin typeface="Proxima Nova" panose="02000506030000020004" pitchFamily="2" charset="0"/>
              </a:rPr>
              <a:t>Onderwijs</a:t>
            </a:r>
            <a:endParaRPr b="1" dirty="0">
              <a:solidFill>
                <a:srgbClr val="009FE3"/>
              </a:solidFill>
              <a:latin typeface="Proxima Nova" panose="02000506030000020004" pitchFamily="2" charset="0"/>
            </a:endParaRPr>
          </a:p>
        </p:txBody>
      </p:sp>
      <p:pic>
        <p:nvPicPr>
          <p:cNvPr id="2" name="Afbeelding 1">
            <a:extLst>
              <a:ext uri="{FF2B5EF4-FFF2-40B4-BE49-F238E27FC236}">
                <a16:creationId xmlns:a16="http://schemas.microsoft.com/office/drawing/2014/main" id="{AE971631-6689-D4B5-8FC7-591B5AF1B2D5}"/>
              </a:ext>
            </a:extLst>
          </p:cNvPr>
          <p:cNvPicPr>
            <a:picLocks noChangeAspect="1"/>
          </p:cNvPicPr>
          <p:nvPr/>
        </p:nvPicPr>
        <p:blipFill>
          <a:blip r:embed="rId2"/>
          <a:stretch>
            <a:fillRect/>
          </a:stretch>
        </p:blipFill>
        <p:spPr>
          <a:xfrm>
            <a:off x="332812" y="6036187"/>
            <a:ext cx="1072751" cy="546172"/>
          </a:xfrm>
          <a:prstGeom prst="rect">
            <a:avLst/>
          </a:prstGeom>
        </p:spPr>
      </p:pic>
      <p:sp>
        <p:nvSpPr>
          <p:cNvPr id="4" name="Tekstvak 3">
            <a:extLst>
              <a:ext uri="{FF2B5EF4-FFF2-40B4-BE49-F238E27FC236}">
                <a16:creationId xmlns:a16="http://schemas.microsoft.com/office/drawing/2014/main" id="{0E51A12B-15A0-14E0-7EE7-AF5039AB21AC}"/>
              </a:ext>
            </a:extLst>
          </p:cNvPr>
          <p:cNvSpPr txBox="1"/>
          <p:nvPr/>
        </p:nvSpPr>
        <p:spPr>
          <a:xfrm>
            <a:off x="5909964" y="1598736"/>
            <a:ext cx="5441296" cy="329320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dirty="0">
                <a:latin typeface="Proxima Nova" panose="02000506030000020004"/>
              </a:rPr>
              <a:t>Burgerschap verweven in de vakken</a:t>
            </a:r>
          </a:p>
          <a:p>
            <a:pPr marL="342900" indent="-342900">
              <a:lnSpc>
                <a:spcPct val="150000"/>
              </a:lnSpc>
              <a:buFont typeface="Arial" panose="020B0604020202020204" pitchFamily="34" charset="0"/>
              <a:buChar char="•"/>
            </a:pPr>
            <a:r>
              <a:rPr lang="nl-NL" sz="2000" dirty="0">
                <a:latin typeface="Proxima Nova" panose="02000506030000020004"/>
              </a:rPr>
              <a:t>Maatwerk </a:t>
            </a:r>
          </a:p>
          <a:p>
            <a:pPr marL="342900" indent="-342900">
              <a:lnSpc>
                <a:spcPct val="150000"/>
              </a:lnSpc>
              <a:buFont typeface="Arial" panose="020B0604020202020204" pitchFamily="34" charset="0"/>
              <a:buChar char="•"/>
            </a:pPr>
            <a:r>
              <a:rPr lang="nl-NL" sz="2000" dirty="0">
                <a:latin typeface="Proxima Nova" panose="02000506030000020004"/>
              </a:rPr>
              <a:t>Verbreding</a:t>
            </a:r>
          </a:p>
          <a:p>
            <a:pPr marL="342900" indent="-342900">
              <a:lnSpc>
                <a:spcPct val="150000"/>
              </a:lnSpc>
              <a:buFont typeface="Arial" panose="020B0604020202020204" pitchFamily="34" charset="0"/>
              <a:buChar char="•"/>
            </a:pPr>
            <a:r>
              <a:rPr lang="nl-NL" sz="2000" dirty="0">
                <a:latin typeface="Proxima Nova" panose="02000506030000020004"/>
              </a:rPr>
              <a:t>Buitenschoolse activiteiten &amp; excursies</a:t>
            </a:r>
          </a:p>
          <a:p>
            <a:pPr marL="342900" indent="-342900">
              <a:lnSpc>
                <a:spcPct val="150000"/>
              </a:lnSpc>
              <a:buFont typeface="Arial" panose="020B0604020202020204" pitchFamily="34" charset="0"/>
              <a:buChar char="•"/>
            </a:pPr>
            <a:r>
              <a:rPr lang="nl-NL" sz="2000" dirty="0">
                <a:latin typeface="Proxima Nova" panose="02000506030000020004"/>
              </a:rPr>
              <a:t>Stelluur</a:t>
            </a:r>
          </a:p>
          <a:p>
            <a:pPr marL="342900" indent="-342900">
              <a:lnSpc>
                <a:spcPct val="150000"/>
              </a:lnSpc>
              <a:buFont typeface="Arial" panose="020B0604020202020204" pitchFamily="34" charset="0"/>
              <a:buChar char="•"/>
            </a:pPr>
            <a:r>
              <a:rPr lang="nl-NL" sz="2000" dirty="0">
                <a:latin typeface="Proxima Nova" panose="02000506030000020004"/>
              </a:rPr>
              <a:t>Doorlopend LOB-programma t/m 6 vwo</a:t>
            </a:r>
          </a:p>
          <a:p>
            <a:endParaRPr lang="nl-NL" sz="2800" dirty="0"/>
          </a:p>
        </p:txBody>
      </p:sp>
    </p:spTree>
    <p:extLst>
      <p:ext uri="{BB962C8B-B14F-4D97-AF65-F5344CB8AC3E}">
        <p14:creationId xmlns:p14="http://schemas.microsoft.com/office/powerpoint/2010/main" val="304157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a:extLst>
              <a:ext uri="{FF2B5EF4-FFF2-40B4-BE49-F238E27FC236}">
                <a16:creationId xmlns:a16="http://schemas.microsoft.com/office/drawing/2014/main" id="{9FE65C35-F225-BB71-730E-8227FBB42776}"/>
              </a:ext>
            </a:extLst>
          </p:cNvPr>
          <p:cNvSpPr/>
          <p:nvPr/>
        </p:nvSpPr>
        <p:spPr>
          <a:xfrm>
            <a:off x="954514" y="3268202"/>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 name="Create your perfect presentation with that amazing template.">
            <a:extLst>
              <a:ext uri="{FF2B5EF4-FFF2-40B4-BE49-F238E27FC236}">
                <a16:creationId xmlns:a16="http://schemas.microsoft.com/office/drawing/2014/main" id="{721A9554-1E77-7F57-1CEC-A1070DCBA932}"/>
              </a:ext>
            </a:extLst>
          </p:cNvPr>
          <p:cNvSpPr txBox="1"/>
          <p:nvPr/>
        </p:nvSpPr>
        <p:spPr>
          <a:xfrm>
            <a:off x="869188" y="1944226"/>
            <a:ext cx="573481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4000" b="1" dirty="0">
                <a:solidFill>
                  <a:srgbClr val="133250"/>
                </a:solidFill>
                <a:latin typeface="Proxima Nova Black" panose="02000506030000020004" pitchFamily="2" charset="0"/>
              </a:rPr>
              <a:t>Stella Maris</a:t>
            </a:r>
            <a:endParaRPr sz="4000" b="1" dirty="0">
              <a:solidFill>
                <a:srgbClr val="133250"/>
              </a:solidFill>
              <a:latin typeface="Proxima Nova Black" panose="02000506030000020004" pitchFamily="2" charset="0"/>
            </a:endParaRPr>
          </a:p>
        </p:txBody>
      </p:sp>
      <p:sp>
        <p:nvSpPr>
          <p:cNvPr id="19" name="You can put the the subtitle here">
            <a:extLst>
              <a:ext uri="{FF2B5EF4-FFF2-40B4-BE49-F238E27FC236}">
                <a16:creationId xmlns:a16="http://schemas.microsoft.com/office/drawing/2014/main" id="{4F8972D4-7E15-4347-2F4C-81AD338E77EC}"/>
              </a:ext>
            </a:extLst>
          </p:cNvPr>
          <p:cNvSpPr txBox="1"/>
          <p:nvPr/>
        </p:nvSpPr>
        <p:spPr>
          <a:xfrm>
            <a:off x="869187" y="1598736"/>
            <a:ext cx="1008155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r>
              <a:rPr lang="nl-NL" b="1" dirty="0">
                <a:solidFill>
                  <a:srgbClr val="009FE3"/>
                </a:solidFill>
                <a:latin typeface="Proxima Nova" panose="02000506030000020004" pitchFamily="2" charset="0"/>
              </a:rPr>
              <a:t>Ondersteuning</a:t>
            </a:r>
            <a:endParaRPr b="1" dirty="0">
              <a:solidFill>
                <a:srgbClr val="009FE3"/>
              </a:solidFill>
              <a:latin typeface="Proxima Nova" panose="02000506030000020004" pitchFamily="2" charset="0"/>
            </a:endParaRPr>
          </a:p>
        </p:txBody>
      </p:sp>
      <p:pic>
        <p:nvPicPr>
          <p:cNvPr id="2" name="Afbeelding 1">
            <a:extLst>
              <a:ext uri="{FF2B5EF4-FFF2-40B4-BE49-F238E27FC236}">
                <a16:creationId xmlns:a16="http://schemas.microsoft.com/office/drawing/2014/main" id="{40083252-AA33-60D6-9FCB-65FB3D167880}"/>
              </a:ext>
            </a:extLst>
          </p:cNvPr>
          <p:cNvPicPr>
            <a:picLocks noChangeAspect="1"/>
          </p:cNvPicPr>
          <p:nvPr/>
        </p:nvPicPr>
        <p:blipFill>
          <a:blip r:embed="rId2"/>
          <a:stretch>
            <a:fillRect/>
          </a:stretch>
        </p:blipFill>
        <p:spPr>
          <a:xfrm>
            <a:off x="332812" y="6036187"/>
            <a:ext cx="1072751" cy="546172"/>
          </a:xfrm>
          <a:prstGeom prst="rect">
            <a:avLst/>
          </a:prstGeom>
        </p:spPr>
      </p:pic>
      <p:sp>
        <p:nvSpPr>
          <p:cNvPr id="4" name="Tekstvak 3">
            <a:extLst>
              <a:ext uri="{FF2B5EF4-FFF2-40B4-BE49-F238E27FC236}">
                <a16:creationId xmlns:a16="http://schemas.microsoft.com/office/drawing/2014/main" id="{F0B8647C-B1E5-D6A3-CF86-BA93CBB3E2D6}"/>
              </a:ext>
            </a:extLst>
          </p:cNvPr>
          <p:cNvSpPr txBox="1"/>
          <p:nvPr/>
        </p:nvSpPr>
        <p:spPr>
          <a:xfrm>
            <a:off x="5909964" y="726392"/>
            <a:ext cx="4854011" cy="6309420"/>
          </a:xfrm>
          <a:prstGeom prst="rect">
            <a:avLst/>
          </a:prstGeom>
          <a:noFill/>
        </p:spPr>
        <p:txBody>
          <a:bodyPr wrap="square" rtlCol="0">
            <a:spAutoFit/>
          </a:bodyPr>
          <a:lstStyle/>
          <a:p>
            <a:pPr marL="457200" indent="-457200">
              <a:lnSpc>
                <a:spcPct val="150000"/>
              </a:lnSpc>
              <a:buFont typeface="Wingdings" panose="020B0604020202020204" pitchFamily="34" charset="0"/>
              <a:buChar char="ü"/>
            </a:pPr>
            <a:r>
              <a:rPr lang="nl-NL" sz="2000" dirty="0">
                <a:latin typeface="Proxima Nova"/>
              </a:rPr>
              <a:t>Ondersteuningscoördinator</a:t>
            </a:r>
            <a:endParaRPr lang="nl-NL" sz="2000" dirty="0"/>
          </a:p>
          <a:p>
            <a:pPr marL="457200" indent="-457200">
              <a:lnSpc>
                <a:spcPct val="150000"/>
              </a:lnSpc>
              <a:buFont typeface="Wingdings" panose="020B0604020202020204" pitchFamily="34" charset="0"/>
              <a:buChar char="ü"/>
            </a:pPr>
            <a:r>
              <a:rPr lang="nl-NL" sz="2000" dirty="0">
                <a:latin typeface="Proxima Nova"/>
              </a:rPr>
              <a:t>HB Coördinator</a:t>
            </a:r>
          </a:p>
          <a:p>
            <a:pPr marL="457200" indent="-457200">
              <a:lnSpc>
                <a:spcPct val="150000"/>
              </a:lnSpc>
              <a:buFont typeface="Wingdings" panose="020B0604020202020204" pitchFamily="34" charset="0"/>
              <a:buChar char="ü"/>
            </a:pPr>
            <a:r>
              <a:rPr lang="nl-NL" sz="2000" dirty="0">
                <a:latin typeface="Proxima Nova"/>
              </a:rPr>
              <a:t>Maatwerk</a:t>
            </a:r>
          </a:p>
          <a:p>
            <a:pPr marL="457200" indent="-457200">
              <a:lnSpc>
                <a:spcPct val="150000"/>
              </a:lnSpc>
              <a:buFont typeface="Wingdings" panose="020B0604020202020204" pitchFamily="34" charset="0"/>
              <a:buChar char="ü"/>
            </a:pPr>
            <a:r>
              <a:rPr lang="nl-NL" sz="2000" dirty="0">
                <a:latin typeface="Proxima Nova"/>
              </a:rPr>
              <a:t>Dyslexiecoach</a:t>
            </a:r>
          </a:p>
          <a:p>
            <a:pPr marL="457200" indent="-457200">
              <a:lnSpc>
                <a:spcPct val="150000"/>
              </a:lnSpc>
              <a:buFont typeface="Wingdings" panose="020B0604020202020204" pitchFamily="34" charset="0"/>
              <a:buChar char="ü"/>
            </a:pPr>
            <a:r>
              <a:rPr lang="nl-NL" sz="2000" dirty="0">
                <a:latin typeface="Proxima Nova"/>
              </a:rPr>
              <a:t>Dyscalculiecoach</a:t>
            </a:r>
          </a:p>
          <a:p>
            <a:pPr marL="457200" indent="-457200">
              <a:lnSpc>
                <a:spcPct val="150000"/>
              </a:lnSpc>
              <a:buFont typeface="Wingdings" panose="020B0604020202020204" pitchFamily="34" charset="0"/>
              <a:buChar char="ü"/>
            </a:pPr>
            <a:r>
              <a:rPr lang="nl-NL" sz="2000" dirty="0" err="1">
                <a:latin typeface="Proxima Nova"/>
              </a:rPr>
              <a:t>BoxChainge</a:t>
            </a:r>
            <a:endParaRPr lang="nl-NL" sz="2000" dirty="0">
              <a:latin typeface="Proxima Nova"/>
            </a:endParaRPr>
          </a:p>
          <a:p>
            <a:pPr marL="457200" indent="-457200">
              <a:lnSpc>
                <a:spcPct val="150000"/>
              </a:lnSpc>
              <a:buFont typeface="Wingdings" panose="020B0604020202020204" pitchFamily="34" charset="0"/>
              <a:buChar char="ü"/>
            </a:pPr>
            <a:r>
              <a:rPr lang="nl-NL" sz="2000" dirty="0">
                <a:latin typeface="Proxima Nova"/>
              </a:rPr>
              <a:t>Faalangstreductie trainers</a:t>
            </a:r>
          </a:p>
          <a:p>
            <a:pPr marL="457200" indent="-457200">
              <a:lnSpc>
                <a:spcPct val="150000"/>
              </a:lnSpc>
              <a:buFont typeface="Wingdings" panose="020B0604020202020204" pitchFamily="34" charset="0"/>
              <a:buChar char="ü"/>
            </a:pPr>
            <a:r>
              <a:rPr lang="nl-NL" sz="2000" dirty="0" err="1">
                <a:latin typeface="Proxima Nova"/>
              </a:rPr>
              <a:t>Doublantencoach</a:t>
            </a:r>
            <a:endParaRPr lang="nl-NL" sz="2000" dirty="0">
              <a:latin typeface="Proxima Nova"/>
            </a:endParaRPr>
          </a:p>
          <a:p>
            <a:pPr marL="457200" indent="-457200">
              <a:lnSpc>
                <a:spcPct val="150000"/>
              </a:lnSpc>
              <a:buFont typeface="Wingdings" panose="020B0604020202020204" pitchFamily="34" charset="0"/>
              <a:buChar char="ü"/>
            </a:pPr>
            <a:r>
              <a:rPr lang="nl-NL" sz="2000" dirty="0">
                <a:latin typeface="Proxima Nova"/>
              </a:rPr>
              <a:t>Rouw &amp; verdriet coaches</a:t>
            </a:r>
          </a:p>
          <a:p>
            <a:pPr marL="457200" indent="-457200">
              <a:lnSpc>
                <a:spcPct val="150000"/>
              </a:lnSpc>
              <a:buFont typeface="Wingdings" panose="020B0604020202020204" pitchFamily="34" charset="0"/>
              <a:buChar char="ü"/>
            </a:pPr>
            <a:r>
              <a:rPr lang="nl-NL" sz="2000" dirty="0">
                <a:latin typeface="Proxima Nova"/>
              </a:rPr>
              <a:t>Samenwerking </a:t>
            </a:r>
            <a:r>
              <a:rPr lang="nl-NL" sz="2000" dirty="0" err="1">
                <a:latin typeface="Proxima Nova"/>
              </a:rPr>
              <a:t>Encanto</a:t>
            </a:r>
            <a:endParaRPr lang="nl-NL" sz="2000" dirty="0">
              <a:latin typeface="Proxima Nova"/>
            </a:endParaRPr>
          </a:p>
          <a:p>
            <a:pPr marL="457200" indent="-457200">
              <a:lnSpc>
                <a:spcPct val="150000"/>
              </a:lnSpc>
              <a:buFont typeface="Wingdings" panose="020B0604020202020204" pitchFamily="34" charset="0"/>
              <a:buChar char="ü"/>
            </a:pPr>
            <a:r>
              <a:rPr lang="nl-NL" sz="2000" dirty="0">
                <a:latin typeface="Proxima Nova"/>
              </a:rPr>
              <a:t>Pedagogisch medewerkers</a:t>
            </a:r>
          </a:p>
          <a:p>
            <a:pPr marL="457200" indent="-457200">
              <a:lnSpc>
                <a:spcPct val="150000"/>
              </a:lnSpc>
              <a:buFont typeface="Wingdings" panose="020B0604020202020204" pitchFamily="34" charset="0"/>
              <a:buChar char="ü"/>
            </a:pPr>
            <a:r>
              <a:rPr lang="nl-NL" sz="2000" dirty="0">
                <a:latin typeface="Proxima Nova"/>
              </a:rPr>
              <a:t>Kind en topsport</a:t>
            </a:r>
          </a:p>
          <a:p>
            <a:pPr marL="457200" indent="-457200">
              <a:buFont typeface="Wingdings" panose="020B0604020202020204" pitchFamily="34" charset="0"/>
              <a:buChar char="ü"/>
            </a:pPr>
            <a:endParaRPr lang="nl-NL" sz="2000" dirty="0">
              <a:latin typeface="Proxima Nova"/>
            </a:endParaRPr>
          </a:p>
          <a:p>
            <a:endParaRPr lang="nl-NL" sz="2800" dirty="0"/>
          </a:p>
        </p:txBody>
      </p:sp>
    </p:spTree>
    <p:extLst>
      <p:ext uri="{BB962C8B-B14F-4D97-AF65-F5344CB8AC3E}">
        <p14:creationId xmlns:p14="http://schemas.microsoft.com/office/powerpoint/2010/main" val="273429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ECB58-52D8-28B0-D1FC-72B82C10CB54}"/>
            </a:ext>
          </a:extLst>
        </p:cNvPr>
        <p:cNvGrpSpPr/>
        <p:nvPr/>
      </p:nvGrpSpPr>
      <p:grpSpPr>
        <a:xfrm>
          <a:off x="0" y="0"/>
          <a:ext cx="0" cy="0"/>
          <a:chOff x="0" y="0"/>
          <a:chExt cx="0" cy="0"/>
        </a:xfrm>
      </p:grpSpPr>
      <p:sp>
        <p:nvSpPr>
          <p:cNvPr id="15" name="Rechthoek">
            <a:extLst>
              <a:ext uri="{FF2B5EF4-FFF2-40B4-BE49-F238E27FC236}">
                <a16:creationId xmlns:a16="http://schemas.microsoft.com/office/drawing/2014/main" id="{3B9048E0-26BD-79C3-30DF-517289094D7B}"/>
              </a:ext>
            </a:extLst>
          </p:cNvPr>
          <p:cNvSpPr/>
          <p:nvPr/>
        </p:nvSpPr>
        <p:spPr>
          <a:xfrm>
            <a:off x="954514" y="3268202"/>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 name="Create your perfect presentation with that amazing template.">
            <a:extLst>
              <a:ext uri="{FF2B5EF4-FFF2-40B4-BE49-F238E27FC236}">
                <a16:creationId xmlns:a16="http://schemas.microsoft.com/office/drawing/2014/main" id="{896AD52A-FC77-41CF-0EE3-402BA47567F7}"/>
              </a:ext>
            </a:extLst>
          </p:cNvPr>
          <p:cNvSpPr txBox="1"/>
          <p:nvPr/>
        </p:nvSpPr>
        <p:spPr>
          <a:xfrm>
            <a:off x="869188" y="1944226"/>
            <a:ext cx="573481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r>
              <a:rPr lang="nl-NL" sz="4000" b="1" dirty="0">
                <a:solidFill>
                  <a:srgbClr val="133250"/>
                </a:solidFill>
                <a:latin typeface="Proxima Nova Black" panose="02000506030000020004" pitchFamily="2" charset="0"/>
              </a:rPr>
              <a:t>Stella Maris</a:t>
            </a:r>
            <a:endParaRPr sz="4000" b="1" dirty="0">
              <a:solidFill>
                <a:srgbClr val="133250"/>
              </a:solidFill>
              <a:latin typeface="Proxima Nova Black" panose="02000506030000020004" pitchFamily="2" charset="0"/>
            </a:endParaRPr>
          </a:p>
        </p:txBody>
      </p:sp>
      <p:sp>
        <p:nvSpPr>
          <p:cNvPr id="19" name="You can put the the subtitle here">
            <a:extLst>
              <a:ext uri="{FF2B5EF4-FFF2-40B4-BE49-F238E27FC236}">
                <a16:creationId xmlns:a16="http://schemas.microsoft.com/office/drawing/2014/main" id="{CFE896AF-8ADC-BE55-D4D1-093310269235}"/>
              </a:ext>
            </a:extLst>
          </p:cNvPr>
          <p:cNvSpPr txBox="1"/>
          <p:nvPr/>
        </p:nvSpPr>
        <p:spPr>
          <a:xfrm>
            <a:off x="869187" y="1598736"/>
            <a:ext cx="1008155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000" b="0">
                <a:solidFill>
                  <a:srgbClr val="FFFFFF"/>
                </a:solidFill>
                <a:latin typeface="Libre Franklin ExtraBold"/>
                <a:ea typeface="Libre Franklin ExtraBold"/>
                <a:cs typeface="Libre Franklin ExtraBold"/>
                <a:sym typeface="Libre Franklin ExtraBold"/>
              </a:defRPr>
            </a:lvl1pPr>
          </a:lstStyle>
          <a:p>
            <a:r>
              <a:rPr lang="nl-NL" b="1" dirty="0">
                <a:solidFill>
                  <a:srgbClr val="009FE3"/>
                </a:solidFill>
                <a:latin typeface="Proxima Nova" panose="02000506030000020004" pitchFamily="2" charset="0"/>
              </a:rPr>
              <a:t>Onderwijs</a:t>
            </a:r>
            <a:endParaRPr b="1" dirty="0">
              <a:solidFill>
                <a:srgbClr val="009FE3"/>
              </a:solidFill>
              <a:latin typeface="Proxima Nova" panose="02000506030000020004" pitchFamily="2" charset="0"/>
            </a:endParaRPr>
          </a:p>
        </p:txBody>
      </p:sp>
      <p:pic>
        <p:nvPicPr>
          <p:cNvPr id="2" name="Afbeelding 1">
            <a:extLst>
              <a:ext uri="{FF2B5EF4-FFF2-40B4-BE49-F238E27FC236}">
                <a16:creationId xmlns:a16="http://schemas.microsoft.com/office/drawing/2014/main" id="{D7655CE9-ABB3-CB90-050E-4106D25A014E}"/>
              </a:ext>
            </a:extLst>
          </p:cNvPr>
          <p:cNvPicPr>
            <a:picLocks noChangeAspect="1"/>
          </p:cNvPicPr>
          <p:nvPr/>
        </p:nvPicPr>
        <p:blipFill>
          <a:blip r:embed="rId2"/>
          <a:stretch>
            <a:fillRect/>
          </a:stretch>
        </p:blipFill>
        <p:spPr>
          <a:xfrm>
            <a:off x="332812" y="6036187"/>
            <a:ext cx="1072751" cy="546172"/>
          </a:xfrm>
          <a:prstGeom prst="rect">
            <a:avLst/>
          </a:prstGeom>
        </p:spPr>
      </p:pic>
      <p:sp>
        <p:nvSpPr>
          <p:cNvPr id="4" name="Tekstvak 3">
            <a:extLst>
              <a:ext uri="{FF2B5EF4-FFF2-40B4-BE49-F238E27FC236}">
                <a16:creationId xmlns:a16="http://schemas.microsoft.com/office/drawing/2014/main" id="{CA4207CE-F8B0-81F4-90F5-F6059422F01D}"/>
              </a:ext>
            </a:extLst>
          </p:cNvPr>
          <p:cNvSpPr txBox="1"/>
          <p:nvPr/>
        </p:nvSpPr>
        <p:spPr>
          <a:xfrm>
            <a:off x="5716055" y="2009105"/>
            <a:ext cx="5441296" cy="14465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dirty="0">
                <a:latin typeface="Proxima Nova" panose="02000506030000020004"/>
              </a:rPr>
              <a:t>Gecertificeerd begaafdheidsprofielschool</a:t>
            </a:r>
          </a:p>
          <a:p>
            <a:pPr marL="800100" lvl="1" indent="-342900">
              <a:lnSpc>
                <a:spcPct val="150000"/>
              </a:lnSpc>
              <a:buFont typeface="Wingdings" panose="05000000000000000000" pitchFamily="2" charset="2"/>
              <a:buChar char="Ø"/>
            </a:pPr>
            <a:r>
              <a:rPr lang="nl-NL" sz="2000" i="1" dirty="0">
                <a:latin typeface="Proxima Nova" panose="02000506030000020004"/>
              </a:rPr>
              <a:t>Denklessen</a:t>
            </a:r>
          </a:p>
          <a:p>
            <a:endParaRPr lang="nl-NL" sz="2800" dirty="0"/>
          </a:p>
        </p:txBody>
      </p:sp>
      <p:pic>
        <p:nvPicPr>
          <p:cNvPr id="3" name="Picture 4" descr="Vwo+ - Hondsrug College">
            <a:extLst>
              <a:ext uri="{FF2B5EF4-FFF2-40B4-BE49-F238E27FC236}">
                <a16:creationId xmlns:a16="http://schemas.microsoft.com/office/drawing/2014/main" id="{75DA915B-BE9D-01C6-90E5-25FEE7D3F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964" y="3491484"/>
            <a:ext cx="4363223" cy="193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93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D791416-23C8-E323-0B19-7353C9D859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hthoek 8">
            <a:extLst>
              <a:ext uri="{FF2B5EF4-FFF2-40B4-BE49-F238E27FC236}">
                <a16:creationId xmlns:a16="http://schemas.microsoft.com/office/drawing/2014/main" id="{5B1FAA3A-ACE7-B9DF-DAB3-4CD4F065334D}"/>
              </a:ext>
            </a:extLst>
          </p:cNvPr>
          <p:cNvSpPr/>
          <p:nvPr/>
        </p:nvSpPr>
        <p:spPr>
          <a:xfrm>
            <a:off x="0" y="0"/>
            <a:ext cx="12192000" cy="6858000"/>
          </a:xfrm>
          <a:prstGeom prst="rect">
            <a:avLst/>
          </a:prstGeom>
          <a:solidFill>
            <a:srgbClr val="133250">
              <a:alpha val="821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Create your perfect presentation with that amazing template.">
            <a:extLst>
              <a:ext uri="{FF2B5EF4-FFF2-40B4-BE49-F238E27FC236}">
                <a16:creationId xmlns:a16="http://schemas.microsoft.com/office/drawing/2014/main" id="{D9BBB8D9-D0F8-9F61-2982-62B7A499315C}"/>
              </a:ext>
            </a:extLst>
          </p:cNvPr>
          <p:cNvSpPr txBox="1"/>
          <p:nvPr/>
        </p:nvSpPr>
        <p:spPr>
          <a:xfrm>
            <a:off x="1000990" y="5029360"/>
            <a:ext cx="1011381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000" b="0">
                <a:solidFill>
                  <a:srgbClr val="FFFFFF"/>
                </a:solidFill>
                <a:latin typeface="Libre Franklin ExtraBold"/>
                <a:ea typeface="Libre Franklin ExtraBold"/>
                <a:cs typeface="Libre Franklin ExtraBold"/>
                <a:sym typeface="Libre Franklin ExtraBold"/>
              </a:defRPr>
            </a:lvl1pPr>
          </a:lstStyle>
          <a:p>
            <a:pPr algn="ctr"/>
            <a:r>
              <a:rPr lang="nl-NL" sz="4000" b="1" dirty="0">
                <a:latin typeface="Proxima Nova Black" panose="02000506030000020004" pitchFamily="2" charset="0"/>
              </a:rPr>
              <a:t>Keuzeaanbod en inrichting vwo Bovenbouw</a:t>
            </a:r>
            <a:endParaRPr sz="4000" b="1" dirty="0">
              <a:latin typeface="Proxima Nova Black" panose="02000506030000020004" pitchFamily="2" charset="0"/>
            </a:endParaRPr>
          </a:p>
        </p:txBody>
      </p:sp>
      <p:pic>
        <p:nvPicPr>
          <p:cNvPr id="6" name="Afbeelding 5">
            <a:extLst>
              <a:ext uri="{FF2B5EF4-FFF2-40B4-BE49-F238E27FC236}">
                <a16:creationId xmlns:a16="http://schemas.microsoft.com/office/drawing/2014/main" id="{792A471E-24F4-B9AE-A4AE-CA09D3828072}"/>
              </a:ext>
            </a:extLst>
          </p:cNvPr>
          <p:cNvPicPr>
            <a:picLocks noChangeAspect="1"/>
          </p:cNvPicPr>
          <p:nvPr/>
        </p:nvPicPr>
        <p:blipFill>
          <a:blip r:embed="rId3"/>
          <a:stretch>
            <a:fillRect/>
          </a:stretch>
        </p:blipFill>
        <p:spPr>
          <a:xfrm>
            <a:off x="2923847" y="1496253"/>
            <a:ext cx="6268107" cy="3196115"/>
          </a:xfrm>
          <a:prstGeom prst="rect">
            <a:avLst/>
          </a:prstGeom>
        </p:spPr>
      </p:pic>
      <p:sp>
        <p:nvSpPr>
          <p:cNvPr id="7" name="Rechthoek">
            <a:extLst>
              <a:ext uri="{FF2B5EF4-FFF2-40B4-BE49-F238E27FC236}">
                <a16:creationId xmlns:a16="http://schemas.microsoft.com/office/drawing/2014/main" id="{22200092-9CF0-FA4A-BAC8-0D1BD650753B}"/>
              </a:ext>
            </a:extLst>
          </p:cNvPr>
          <p:cNvSpPr/>
          <p:nvPr/>
        </p:nvSpPr>
        <p:spPr>
          <a:xfrm>
            <a:off x="5587999" y="6454009"/>
            <a:ext cx="1016000" cy="60177"/>
          </a:xfrm>
          <a:prstGeom prst="rect">
            <a:avLst/>
          </a:prstGeom>
          <a:solidFill>
            <a:srgbClr val="A0C52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02564713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 Maris PPT Template 2425" id="{B7CA64CF-C9DD-489A-A9D1-B72BB9952BC0}" vid="{832D986B-4F71-4186-B211-782D8322CC68}"/>
    </a:ext>
  </a:extLst>
</a:theme>
</file>

<file path=ppt/theme/theme2.xml><?xml version="1.0" encoding="utf-8"?>
<a:theme xmlns:a="http://schemas.openxmlformats.org/drawingml/2006/main" name="Stella Maris PPT Template (1)">
  <a:themeElements>
    <a:clrScheme name="Stella Maris College - huisstijl">
      <a:dk1>
        <a:srgbClr val="143350"/>
      </a:dk1>
      <a:lt1>
        <a:sysClr val="window" lastClr="FFFFFF"/>
      </a:lt1>
      <a:dk2>
        <a:srgbClr val="143350"/>
      </a:dk2>
      <a:lt2>
        <a:srgbClr val="E7E6E6"/>
      </a:lt2>
      <a:accent1>
        <a:srgbClr val="009FE3"/>
      </a:accent1>
      <a:accent2>
        <a:srgbClr val="82D0F5"/>
      </a:accent2>
      <a:accent3>
        <a:srgbClr val="A0C521"/>
      </a:accent3>
      <a:accent4>
        <a:srgbClr val="BA1672"/>
      </a:accent4>
      <a:accent5>
        <a:srgbClr val="143350"/>
      </a:accent5>
      <a:accent6>
        <a:srgbClr val="143350"/>
      </a:accent6>
      <a:hlink>
        <a:srgbClr val="143350"/>
      </a:hlink>
      <a:folHlink>
        <a:srgbClr val="A0C52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 Maris PPT Template" id="{15F7879F-9A90-4C98-A8DE-92C2FDE829C1}" vid="{4D2506E5-BA9E-4754-81A3-6CF852CC416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857385d-798e-49fc-9871-ea1b9212da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43C1A5E1DB5A4E91976CE6C7890796" ma:contentTypeVersion="17" ma:contentTypeDescription="Een nieuw document maken." ma:contentTypeScope="" ma:versionID="7246196e1ae12f79746bf9f8c126e888">
  <xsd:schema xmlns:xsd="http://www.w3.org/2001/XMLSchema" xmlns:xs="http://www.w3.org/2001/XMLSchema" xmlns:p="http://schemas.microsoft.com/office/2006/metadata/properties" xmlns:ns3="f857385d-798e-49fc-9871-ea1b9212da90" xmlns:ns4="d83f9095-0980-42d9-8009-e60e2cbab572" targetNamespace="http://schemas.microsoft.com/office/2006/metadata/properties" ma:root="true" ma:fieldsID="9e65a9fe48277c4897d0274383ac061c" ns3:_="" ns4:_="">
    <xsd:import namespace="f857385d-798e-49fc-9871-ea1b9212da90"/>
    <xsd:import namespace="d83f9095-0980-42d9-8009-e60e2cbab57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_activity"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57385d-798e-49fc-9871-ea1b9212d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3f9095-0980-42d9-8009-e60e2cbab57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0D1C9D-E8C1-4553-BA0A-F181EF755B60}">
  <ds:schemaRefs>
    <ds:schemaRef ds:uri="http://schemas.microsoft.com/office/2006/documentManagement/types"/>
    <ds:schemaRef ds:uri="http://purl.org/dc/elements/1.1/"/>
    <ds:schemaRef ds:uri="http://purl.org/dc/terms/"/>
    <ds:schemaRef ds:uri="http://schemas.microsoft.com/office/2006/metadata/properties"/>
    <ds:schemaRef ds:uri="d83f9095-0980-42d9-8009-e60e2cbab572"/>
    <ds:schemaRef ds:uri="http://www.w3.org/XML/1998/namespace"/>
    <ds:schemaRef ds:uri="http://purl.org/dc/dcmitype/"/>
    <ds:schemaRef ds:uri="http://schemas.microsoft.com/office/infopath/2007/PartnerControls"/>
    <ds:schemaRef ds:uri="http://schemas.openxmlformats.org/package/2006/metadata/core-properties"/>
    <ds:schemaRef ds:uri="f857385d-798e-49fc-9871-ea1b9212da90"/>
  </ds:schemaRefs>
</ds:datastoreItem>
</file>

<file path=customXml/itemProps2.xml><?xml version="1.0" encoding="utf-8"?>
<ds:datastoreItem xmlns:ds="http://schemas.openxmlformats.org/officeDocument/2006/customXml" ds:itemID="{DC533A59-41A3-439D-8D8B-071E1ED3E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57385d-798e-49fc-9871-ea1b9212da90"/>
    <ds:schemaRef ds:uri="d83f9095-0980-42d9-8009-e60e2cbab5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AE85F7-FD4C-4C89-85D6-4E3F48B30D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Stella Maris PPT Template</Template>
  <TotalTime>81</TotalTime>
  <Words>386</Words>
  <Application>Microsoft Office PowerPoint</Application>
  <PresentationFormat>Breedbeeld</PresentationFormat>
  <Paragraphs>112</Paragraphs>
  <Slides>15</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15</vt:i4>
      </vt:variant>
    </vt:vector>
  </HeadingPairs>
  <TitlesOfParts>
    <vt:vector size="24" baseType="lpstr">
      <vt:lpstr>Arial</vt:lpstr>
      <vt:lpstr>Calibri</vt:lpstr>
      <vt:lpstr>Calibri Light</vt:lpstr>
      <vt:lpstr>Courier New</vt:lpstr>
      <vt:lpstr>Proxima Nova</vt:lpstr>
      <vt:lpstr>Proxima Nova Black</vt:lpstr>
      <vt:lpstr>Wingdings</vt:lpstr>
      <vt:lpstr>Kantoorthema</vt:lpstr>
      <vt:lpstr>Stella Maris PPT Template (1)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Vakken Bovenbouw Atheneum Stella Maris College</vt:lpstr>
      <vt:lpstr>Uitgangspunten inrichting profielen</vt:lpstr>
      <vt:lpstr>Atheneum   Deel 1:  Maatschappij-profielen</vt:lpstr>
      <vt:lpstr>Atheneum   Deel 2: natuur-profielen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Valerie Aussems</dc:creator>
  <cp:lastModifiedBy>Valerie Aussems</cp:lastModifiedBy>
  <cp:revision>19</cp:revision>
  <dcterms:created xsi:type="dcterms:W3CDTF">2025-01-09T12:32:26Z</dcterms:created>
  <dcterms:modified xsi:type="dcterms:W3CDTF">2025-01-15T12:40:57Z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0x0101001643C1A5E1DB5A4E91976CE6C7890796</vt:lpwstr>
  </property>
  <property fmtid="{D5CDD505-2E9C-101B-9397-08002B2CF9AE}" pid="3" name="MediaServiceImageTags">
    <vt:lpwstr/>
  </property>
</Properties>
</file>