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4" r:id="rId1"/>
  </p:sldMasterIdLst>
  <p:notesMasterIdLst>
    <p:notesMasterId r:id="rId22"/>
  </p:notesMasterIdLst>
  <p:handoutMasterIdLst>
    <p:handoutMasterId r:id="rId23"/>
  </p:handoutMasterIdLst>
  <p:sldIdLst>
    <p:sldId id="601" r:id="rId2"/>
    <p:sldId id="643" r:id="rId3"/>
    <p:sldId id="647" r:id="rId4"/>
    <p:sldId id="648" r:id="rId5"/>
    <p:sldId id="644" r:id="rId6"/>
    <p:sldId id="645" r:id="rId7"/>
    <p:sldId id="646" r:id="rId8"/>
    <p:sldId id="268" r:id="rId9"/>
    <p:sldId id="271" r:id="rId10"/>
    <p:sldId id="649" r:id="rId11"/>
    <p:sldId id="650" r:id="rId12"/>
    <p:sldId id="312" r:id="rId13"/>
    <p:sldId id="341" r:id="rId14"/>
    <p:sldId id="531" r:id="rId15"/>
    <p:sldId id="328" r:id="rId16"/>
    <p:sldId id="409" r:id="rId17"/>
    <p:sldId id="458" r:id="rId18"/>
    <p:sldId id="329" r:id="rId19"/>
    <p:sldId id="280" r:id="rId20"/>
    <p:sldId id="638" r:id="rId21"/>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307D4-7F00-4CEE-B9EE-C85EFF1A3A79}" v="217" dt="2025-01-14T09:39:28.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22" autoAdjust="0"/>
  </p:normalViewPr>
  <p:slideViewPr>
    <p:cSldViewPr snapToGrid="0">
      <p:cViewPr varScale="1">
        <p:scale>
          <a:sx n="94" d="100"/>
          <a:sy n="94" d="100"/>
        </p:scale>
        <p:origin x="209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9643E-119B-41E2-A562-14587E0EC61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9CBCB37-4C8D-48D7-88B7-C16FE59595DB}">
      <dgm:prSet/>
      <dgm:spPr/>
      <dgm:t>
        <a:bodyPr/>
        <a:lstStyle/>
        <a:p>
          <a:r>
            <a:rPr lang="en-US"/>
            <a:t>Informatie bijeenkomst voor leerlingen van het Bonnefantencollege vwo 3</a:t>
          </a:r>
        </a:p>
      </dgm:t>
    </dgm:pt>
    <dgm:pt modelId="{548217EB-AB4D-4880-8BA0-B61926F5C381}" type="parTrans" cxnId="{89A38E7C-9D26-43A0-B709-E5EDD2D460A0}">
      <dgm:prSet/>
      <dgm:spPr/>
      <dgm:t>
        <a:bodyPr/>
        <a:lstStyle/>
        <a:p>
          <a:endParaRPr lang="en-US"/>
        </a:p>
      </dgm:t>
    </dgm:pt>
    <dgm:pt modelId="{2BC19224-0C44-4CFA-89CF-7457EB8E213F}" type="sibTrans" cxnId="{89A38E7C-9D26-43A0-B709-E5EDD2D460A0}">
      <dgm:prSet/>
      <dgm:spPr/>
      <dgm:t>
        <a:bodyPr/>
        <a:lstStyle/>
        <a:p>
          <a:endParaRPr lang="en-US"/>
        </a:p>
      </dgm:t>
    </dgm:pt>
    <dgm:pt modelId="{9534D131-F0B7-4BB3-8225-54E7001AE45B}">
      <dgm:prSet/>
      <dgm:spPr/>
      <dgm:t>
        <a:bodyPr/>
        <a:lstStyle/>
        <a:p>
          <a:r>
            <a:rPr lang="en-US" dirty="0"/>
            <a:t>16 </a:t>
          </a:r>
          <a:r>
            <a:rPr lang="en-US" dirty="0" err="1"/>
            <a:t>januari</a:t>
          </a:r>
          <a:r>
            <a:rPr lang="en-US" dirty="0"/>
            <a:t> 2025</a:t>
          </a:r>
        </a:p>
      </dgm:t>
    </dgm:pt>
    <dgm:pt modelId="{972DD90E-03FA-4456-B1B0-9D4C58E5373B}" type="parTrans" cxnId="{FA690DBE-E212-4A30-B724-619A3B4D5827}">
      <dgm:prSet/>
      <dgm:spPr/>
      <dgm:t>
        <a:bodyPr/>
        <a:lstStyle/>
        <a:p>
          <a:endParaRPr lang="en-US"/>
        </a:p>
      </dgm:t>
    </dgm:pt>
    <dgm:pt modelId="{31059F3C-4C63-4DA3-AEBD-7293BEFAAA9D}" type="sibTrans" cxnId="{FA690DBE-E212-4A30-B724-619A3B4D5827}">
      <dgm:prSet/>
      <dgm:spPr/>
      <dgm:t>
        <a:bodyPr/>
        <a:lstStyle/>
        <a:p>
          <a:endParaRPr lang="en-US"/>
        </a:p>
      </dgm:t>
    </dgm:pt>
    <dgm:pt modelId="{CF9A10ED-968B-4B61-B94C-3E7A105ACB2E}" type="pres">
      <dgm:prSet presAssocID="{90F9643E-119B-41E2-A562-14587E0EC619}" presName="hierChild1" presStyleCnt="0">
        <dgm:presLayoutVars>
          <dgm:chPref val="1"/>
          <dgm:dir/>
          <dgm:animOne val="branch"/>
          <dgm:animLvl val="lvl"/>
          <dgm:resizeHandles/>
        </dgm:presLayoutVars>
      </dgm:prSet>
      <dgm:spPr/>
    </dgm:pt>
    <dgm:pt modelId="{C8BE11C1-A2ED-4131-9D69-2E28B86CE00E}" type="pres">
      <dgm:prSet presAssocID="{49CBCB37-4C8D-48D7-88B7-C16FE59595DB}" presName="hierRoot1" presStyleCnt="0"/>
      <dgm:spPr/>
    </dgm:pt>
    <dgm:pt modelId="{BECCE281-CCF6-414C-8B2B-B99AFE165F0F}" type="pres">
      <dgm:prSet presAssocID="{49CBCB37-4C8D-48D7-88B7-C16FE59595DB}" presName="composite" presStyleCnt="0"/>
      <dgm:spPr/>
    </dgm:pt>
    <dgm:pt modelId="{131D2881-6004-442E-8972-A9DAF4E4D360}" type="pres">
      <dgm:prSet presAssocID="{49CBCB37-4C8D-48D7-88B7-C16FE59595DB}" presName="background" presStyleLbl="node0" presStyleIdx="0" presStyleCnt="2"/>
      <dgm:spPr/>
    </dgm:pt>
    <dgm:pt modelId="{FE116F36-3F34-4C3B-B53A-17811E6AE56B}" type="pres">
      <dgm:prSet presAssocID="{49CBCB37-4C8D-48D7-88B7-C16FE59595DB}" presName="text" presStyleLbl="fgAcc0" presStyleIdx="0" presStyleCnt="2">
        <dgm:presLayoutVars>
          <dgm:chPref val="3"/>
        </dgm:presLayoutVars>
      </dgm:prSet>
      <dgm:spPr/>
    </dgm:pt>
    <dgm:pt modelId="{56908B15-975A-4082-BF61-57922141E746}" type="pres">
      <dgm:prSet presAssocID="{49CBCB37-4C8D-48D7-88B7-C16FE59595DB}" presName="hierChild2" presStyleCnt="0"/>
      <dgm:spPr/>
    </dgm:pt>
    <dgm:pt modelId="{859C820A-8162-4296-8A22-855EAA0DD23F}" type="pres">
      <dgm:prSet presAssocID="{9534D131-F0B7-4BB3-8225-54E7001AE45B}" presName="hierRoot1" presStyleCnt="0"/>
      <dgm:spPr/>
    </dgm:pt>
    <dgm:pt modelId="{A0E6C9A4-C012-4F9A-942A-E93CEB459ADD}" type="pres">
      <dgm:prSet presAssocID="{9534D131-F0B7-4BB3-8225-54E7001AE45B}" presName="composite" presStyleCnt="0"/>
      <dgm:spPr/>
    </dgm:pt>
    <dgm:pt modelId="{4C054747-916A-41B3-BC92-BAB011870B57}" type="pres">
      <dgm:prSet presAssocID="{9534D131-F0B7-4BB3-8225-54E7001AE45B}" presName="background" presStyleLbl="node0" presStyleIdx="1" presStyleCnt="2"/>
      <dgm:spPr/>
    </dgm:pt>
    <dgm:pt modelId="{053841B1-031B-4C0C-A43C-44B812F8E617}" type="pres">
      <dgm:prSet presAssocID="{9534D131-F0B7-4BB3-8225-54E7001AE45B}" presName="text" presStyleLbl="fgAcc0" presStyleIdx="1" presStyleCnt="2">
        <dgm:presLayoutVars>
          <dgm:chPref val="3"/>
        </dgm:presLayoutVars>
      </dgm:prSet>
      <dgm:spPr/>
    </dgm:pt>
    <dgm:pt modelId="{8FE1A21E-2B7E-404C-AC0A-553560B8F6AD}" type="pres">
      <dgm:prSet presAssocID="{9534D131-F0B7-4BB3-8225-54E7001AE45B}" presName="hierChild2" presStyleCnt="0"/>
      <dgm:spPr/>
    </dgm:pt>
  </dgm:ptLst>
  <dgm:cxnLst>
    <dgm:cxn modelId="{56E71B74-09CC-4B61-B30F-967A6BC050A2}" type="presOf" srcId="{9534D131-F0B7-4BB3-8225-54E7001AE45B}" destId="{053841B1-031B-4C0C-A43C-44B812F8E617}" srcOrd="0" destOrd="0" presId="urn:microsoft.com/office/officeart/2005/8/layout/hierarchy1"/>
    <dgm:cxn modelId="{89A38E7C-9D26-43A0-B709-E5EDD2D460A0}" srcId="{90F9643E-119B-41E2-A562-14587E0EC619}" destId="{49CBCB37-4C8D-48D7-88B7-C16FE59595DB}" srcOrd="0" destOrd="0" parTransId="{548217EB-AB4D-4880-8BA0-B61926F5C381}" sibTransId="{2BC19224-0C44-4CFA-89CF-7457EB8E213F}"/>
    <dgm:cxn modelId="{F574BB9C-152A-4068-9414-2B81516C2F8F}" type="presOf" srcId="{90F9643E-119B-41E2-A562-14587E0EC619}" destId="{CF9A10ED-968B-4B61-B94C-3E7A105ACB2E}" srcOrd="0" destOrd="0" presId="urn:microsoft.com/office/officeart/2005/8/layout/hierarchy1"/>
    <dgm:cxn modelId="{34E71F9D-18B4-48B3-9065-E76347EFEEDB}" type="presOf" srcId="{49CBCB37-4C8D-48D7-88B7-C16FE59595DB}" destId="{FE116F36-3F34-4C3B-B53A-17811E6AE56B}" srcOrd="0" destOrd="0" presId="urn:microsoft.com/office/officeart/2005/8/layout/hierarchy1"/>
    <dgm:cxn modelId="{FA690DBE-E212-4A30-B724-619A3B4D5827}" srcId="{90F9643E-119B-41E2-A562-14587E0EC619}" destId="{9534D131-F0B7-4BB3-8225-54E7001AE45B}" srcOrd="1" destOrd="0" parTransId="{972DD90E-03FA-4456-B1B0-9D4C58E5373B}" sibTransId="{31059F3C-4C63-4DA3-AEBD-7293BEFAAA9D}"/>
    <dgm:cxn modelId="{0F64404A-D520-46AA-B2CF-C9850D05E6E2}" type="presParOf" srcId="{CF9A10ED-968B-4B61-B94C-3E7A105ACB2E}" destId="{C8BE11C1-A2ED-4131-9D69-2E28B86CE00E}" srcOrd="0" destOrd="0" presId="urn:microsoft.com/office/officeart/2005/8/layout/hierarchy1"/>
    <dgm:cxn modelId="{9AB45A72-DEF7-4C65-936D-2C321A2A3D9D}" type="presParOf" srcId="{C8BE11C1-A2ED-4131-9D69-2E28B86CE00E}" destId="{BECCE281-CCF6-414C-8B2B-B99AFE165F0F}" srcOrd="0" destOrd="0" presId="urn:microsoft.com/office/officeart/2005/8/layout/hierarchy1"/>
    <dgm:cxn modelId="{C2B4AAE6-8341-4C56-B8C8-9B25136E3547}" type="presParOf" srcId="{BECCE281-CCF6-414C-8B2B-B99AFE165F0F}" destId="{131D2881-6004-442E-8972-A9DAF4E4D360}" srcOrd="0" destOrd="0" presId="urn:microsoft.com/office/officeart/2005/8/layout/hierarchy1"/>
    <dgm:cxn modelId="{79A4C995-0CBA-4ACA-B3D8-E156A403359D}" type="presParOf" srcId="{BECCE281-CCF6-414C-8B2B-B99AFE165F0F}" destId="{FE116F36-3F34-4C3B-B53A-17811E6AE56B}" srcOrd="1" destOrd="0" presId="urn:microsoft.com/office/officeart/2005/8/layout/hierarchy1"/>
    <dgm:cxn modelId="{DD3E8733-47BF-411D-A4A8-B69F020AFDBF}" type="presParOf" srcId="{C8BE11C1-A2ED-4131-9D69-2E28B86CE00E}" destId="{56908B15-975A-4082-BF61-57922141E746}" srcOrd="1" destOrd="0" presId="urn:microsoft.com/office/officeart/2005/8/layout/hierarchy1"/>
    <dgm:cxn modelId="{9EB57BCD-530F-42B5-906F-E1E2C4BEF4B4}" type="presParOf" srcId="{CF9A10ED-968B-4B61-B94C-3E7A105ACB2E}" destId="{859C820A-8162-4296-8A22-855EAA0DD23F}" srcOrd="1" destOrd="0" presId="urn:microsoft.com/office/officeart/2005/8/layout/hierarchy1"/>
    <dgm:cxn modelId="{AA1597FE-8460-419E-834C-C2425BEDB55E}" type="presParOf" srcId="{859C820A-8162-4296-8A22-855EAA0DD23F}" destId="{A0E6C9A4-C012-4F9A-942A-E93CEB459ADD}" srcOrd="0" destOrd="0" presId="urn:microsoft.com/office/officeart/2005/8/layout/hierarchy1"/>
    <dgm:cxn modelId="{5FFC9D63-EBC4-4B00-8F5A-4B2D6C286AD8}" type="presParOf" srcId="{A0E6C9A4-C012-4F9A-942A-E93CEB459ADD}" destId="{4C054747-916A-41B3-BC92-BAB011870B57}" srcOrd="0" destOrd="0" presId="urn:microsoft.com/office/officeart/2005/8/layout/hierarchy1"/>
    <dgm:cxn modelId="{E96E9CAD-F0BF-4268-BEE7-7F75D9541105}" type="presParOf" srcId="{A0E6C9A4-C012-4F9A-942A-E93CEB459ADD}" destId="{053841B1-031B-4C0C-A43C-44B812F8E617}" srcOrd="1" destOrd="0" presId="urn:microsoft.com/office/officeart/2005/8/layout/hierarchy1"/>
    <dgm:cxn modelId="{9C03AF07-C9E3-4796-A94B-7575A5890D03}" type="presParOf" srcId="{859C820A-8162-4296-8A22-855EAA0DD23F}" destId="{8FE1A21E-2B7E-404C-AC0A-553560B8F6AD}"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5BE1C3-C2E9-4150-879A-435EBDFA439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B453A447-5B80-4463-A133-C88F060DA956}">
      <dgm:prSet phldrT="[Tekst]"/>
      <dgm:spPr/>
      <dgm:t>
        <a:bodyPr/>
        <a:lstStyle/>
        <a:p>
          <a:r>
            <a:rPr lang="en-GB" dirty="0" err="1">
              <a:solidFill>
                <a:schemeClr val="tx1"/>
              </a:solidFill>
            </a:rPr>
            <a:t>Verkennen</a:t>
          </a:r>
          <a:endParaRPr lang="en-GB" dirty="0">
            <a:solidFill>
              <a:schemeClr val="tx1"/>
            </a:solidFill>
          </a:endParaRPr>
        </a:p>
      </dgm:t>
    </dgm:pt>
    <dgm:pt modelId="{B7E0778A-9CF3-4E66-B481-8838C03FAB37}" type="parTrans" cxnId="{7B0ADA45-0833-4257-B022-FB03BBAC5C59}">
      <dgm:prSet/>
      <dgm:spPr/>
      <dgm:t>
        <a:bodyPr/>
        <a:lstStyle/>
        <a:p>
          <a:endParaRPr lang="en-GB"/>
        </a:p>
      </dgm:t>
    </dgm:pt>
    <dgm:pt modelId="{B1CFB8D1-2876-4C85-B715-1A5CBD68210B}" type="sibTrans" cxnId="{7B0ADA45-0833-4257-B022-FB03BBAC5C59}">
      <dgm:prSet/>
      <dgm:spPr/>
      <dgm:t>
        <a:bodyPr/>
        <a:lstStyle/>
        <a:p>
          <a:endParaRPr lang="en-GB"/>
        </a:p>
      </dgm:t>
    </dgm:pt>
    <dgm:pt modelId="{1ED5F65B-399C-495A-9E75-157444090E80}">
      <dgm:prSet phldrT="[Tekst]"/>
      <dgm:spPr/>
      <dgm:t>
        <a:bodyPr/>
        <a:lstStyle/>
        <a:p>
          <a:r>
            <a:rPr lang="en-GB" dirty="0" err="1"/>
            <a:t>Gevoel</a:t>
          </a:r>
          <a:r>
            <a:rPr lang="en-GB" dirty="0"/>
            <a:t> </a:t>
          </a:r>
          <a:r>
            <a:rPr lang="en-GB" dirty="0" err="1"/>
            <a:t>krijgen</a:t>
          </a:r>
          <a:endParaRPr lang="en-GB" dirty="0"/>
        </a:p>
      </dgm:t>
    </dgm:pt>
    <dgm:pt modelId="{B566274A-BD31-4EC2-BE23-5778036F2B38}" type="parTrans" cxnId="{67EE51B1-4C9D-4789-8504-4385B5FBD65E}">
      <dgm:prSet/>
      <dgm:spPr/>
      <dgm:t>
        <a:bodyPr/>
        <a:lstStyle/>
        <a:p>
          <a:endParaRPr lang="en-GB"/>
        </a:p>
      </dgm:t>
    </dgm:pt>
    <dgm:pt modelId="{E83360B7-F105-4BD5-BBB0-ADF0B6149D21}" type="sibTrans" cxnId="{67EE51B1-4C9D-4789-8504-4385B5FBD65E}">
      <dgm:prSet/>
      <dgm:spPr/>
      <dgm:t>
        <a:bodyPr/>
        <a:lstStyle/>
        <a:p>
          <a:endParaRPr lang="en-GB"/>
        </a:p>
      </dgm:t>
    </dgm:pt>
    <dgm:pt modelId="{39014324-1B37-405B-BFD6-D1421CE4F4EA}">
      <dgm:prSet phldrT="[Tekst]"/>
      <dgm:spPr/>
      <dgm:t>
        <a:bodyPr/>
        <a:lstStyle/>
        <a:p>
          <a:r>
            <a:rPr lang="en-GB" dirty="0"/>
            <a:t>Open Dag </a:t>
          </a:r>
          <a:r>
            <a:rPr lang="en-GB" dirty="0" err="1"/>
            <a:t>bezoeken</a:t>
          </a:r>
          <a:r>
            <a:rPr lang="en-GB" dirty="0"/>
            <a:t> (15 </a:t>
          </a:r>
          <a:r>
            <a:rPr lang="en-GB" dirty="0" err="1"/>
            <a:t>feb</a:t>
          </a:r>
          <a:r>
            <a:rPr lang="en-GB" dirty="0"/>
            <a:t>)</a:t>
          </a:r>
        </a:p>
      </dgm:t>
    </dgm:pt>
    <dgm:pt modelId="{7434F674-FC3A-4BED-9AF4-7A5099EAD671}" type="parTrans" cxnId="{EAA03D51-705D-4E25-A80A-73E51DC9753D}">
      <dgm:prSet/>
      <dgm:spPr/>
      <dgm:t>
        <a:bodyPr/>
        <a:lstStyle/>
        <a:p>
          <a:endParaRPr lang="en-GB"/>
        </a:p>
      </dgm:t>
    </dgm:pt>
    <dgm:pt modelId="{E9576E43-53E7-409D-B16A-CD0F6B704059}" type="sibTrans" cxnId="{EAA03D51-705D-4E25-A80A-73E51DC9753D}">
      <dgm:prSet/>
      <dgm:spPr/>
      <dgm:t>
        <a:bodyPr/>
        <a:lstStyle/>
        <a:p>
          <a:endParaRPr lang="en-GB"/>
        </a:p>
      </dgm:t>
    </dgm:pt>
    <dgm:pt modelId="{DB798603-4372-4A22-B080-526470FB5DDC}">
      <dgm:prSet phldrT="[Tekst]"/>
      <dgm:spPr/>
      <dgm:t>
        <a:bodyPr/>
        <a:lstStyle/>
        <a:p>
          <a:r>
            <a:rPr lang="en-GB" dirty="0" err="1">
              <a:solidFill>
                <a:schemeClr val="tx1"/>
              </a:solidFill>
            </a:rPr>
            <a:t>Ervaren</a:t>
          </a:r>
          <a:endParaRPr lang="en-GB" dirty="0">
            <a:solidFill>
              <a:schemeClr val="tx1"/>
            </a:solidFill>
          </a:endParaRPr>
        </a:p>
      </dgm:t>
    </dgm:pt>
    <dgm:pt modelId="{81E3EB2B-DB53-44B7-978C-C69E1859DBAD}" type="parTrans" cxnId="{093A1C2A-8C89-478B-8B59-A7FA9362B4F5}">
      <dgm:prSet/>
      <dgm:spPr/>
      <dgm:t>
        <a:bodyPr/>
        <a:lstStyle/>
        <a:p>
          <a:endParaRPr lang="en-GB"/>
        </a:p>
      </dgm:t>
    </dgm:pt>
    <dgm:pt modelId="{1F85F394-9DAC-4C22-9952-37B0F83BD444}" type="sibTrans" cxnId="{093A1C2A-8C89-478B-8B59-A7FA9362B4F5}">
      <dgm:prSet/>
      <dgm:spPr/>
      <dgm:t>
        <a:bodyPr/>
        <a:lstStyle/>
        <a:p>
          <a:endParaRPr lang="en-GB"/>
        </a:p>
      </dgm:t>
    </dgm:pt>
    <dgm:pt modelId="{077CCBAA-8079-4746-A3E3-8DFEE9B18F78}">
      <dgm:prSet phldrT="[Tekst]"/>
      <dgm:spPr/>
      <dgm:t>
        <a:bodyPr/>
        <a:lstStyle/>
        <a:p>
          <a:r>
            <a:rPr lang="en-GB" dirty="0" err="1"/>
            <a:t>Dagje</a:t>
          </a:r>
          <a:r>
            <a:rPr lang="en-GB" dirty="0"/>
            <a:t> </a:t>
          </a:r>
          <a:r>
            <a:rPr lang="en-GB" dirty="0" err="1"/>
            <a:t>meelopen</a:t>
          </a:r>
          <a:endParaRPr lang="en-GB" dirty="0"/>
        </a:p>
      </dgm:t>
    </dgm:pt>
    <dgm:pt modelId="{2B27AB03-8830-4D27-86AC-80F6EA1F0A72}" type="parTrans" cxnId="{8DBFD050-88C8-4CCB-9732-AFC95CB5C638}">
      <dgm:prSet/>
      <dgm:spPr/>
      <dgm:t>
        <a:bodyPr/>
        <a:lstStyle/>
        <a:p>
          <a:endParaRPr lang="en-GB"/>
        </a:p>
      </dgm:t>
    </dgm:pt>
    <dgm:pt modelId="{337EC05A-F5E5-4AFF-84EF-BE16FF7E6A35}" type="sibTrans" cxnId="{8DBFD050-88C8-4CCB-9732-AFC95CB5C638}">
      <dgm:prSet/>
      <dgm:spPr/>
      <dgm:t>
        <a:bodyPr/>
        <a:lstStyle/>
        <a:p>
          <a:endParaRPr lang="en-GB"/>
        </a:p>
      </dgm:t>
    </dgm:pt>
    <dgm:pt modelId="{B70439A3-E0B9-44D0-8C3A-C2C24AA76A64}">
      <dgm:prSet phldrT="[Tekst]"/>
      <dgm:spPr/>
      <dgm:t>
        <a:bodyPr/>
        <a:lstStyle/>
        <a:p>
          <a:r>
            <a:rPr lang="en-GB" dirty="0" err="1"/>
            <a:t>Rondleiding</a:t>
          </a:r>
          <a:endParaRPr lang="en-GB" dirty="0"/>
        </a:p>
      </dgm:t>
    </dgm:pt>
    <dgm:pt modelId="{B7FCAF03-A6A5-4DD8-AE88-E250BE177DF8}" type="parTrans" cxnId="{17E42E22-1A41-404E-89F4-E2B9382A0268}">
      <dgm:prSet/>
      <dgm:spPr/>
      <dgm:t>
        <a:bodyPr/>
        <a:lstStyle/>
        <a:p>
          <a:endParaRPr lang="en-GB"/>
        </a:p>
      </dgm:t>
    </dgm:pt>
    <dgm:pt modelId="{FD6C7190-10F5-4668-8B41-8EB401AA0E67}" type="sibTrans" cxnId="{17E42E22-1A41-404E-89F4-E2B9382A0268}">
      <dgm:prSet/>
      <dgm:spPr/>
      <dgm:t>
        <a:bodyPr/>
        <a:lstStyle/>
        <a:p>
          <a:endParaRPr lang="en-GB"/>
        </a:p>
      </dgm:t>
    </dgm:pt>
    <dgm:pt modelId="{DC822190-D4CF-4B84-9699-59D793AC2CD0}">
      <dgm:prSet phldrT="[Tekst]"/>
      <dgm:spPr/>
      <dgm:t>
        <a:bodyPr/>
        <a:lstStyle/>
        <a:p>
          <a:r>
            <a:rPr lang="en-GB" dirty="0" err="1">
              <a:solidFill>
                <a:schemeClr val="tx1"/>
              </a:solidFill>
            </a:rPr>
            <a:t>Maatwerk</a:t>
          </a:r>
          <a:endParaRPr lang="en-GB" dirty="0">
            <a:solidFill>
              <a:schemeClr val="tx1"/>
            </a:solidFill>
          </a:endParaRPr>
        </a:p>
      </dgm:t>
    </dgm:pt>
    <dgm:pt modelId="{A6B6A454-0D9D-4FD4-A6EB-038E13F9340E}" type="parTrans" cxnId="{31AD488E-B67B-4B9E-8E6E-90774BCD0261}">
      <dgm:prSet/>
      <dgm:spPr/>
      <dgm:t>
        <a:bodyPr/>
        <a:lstStyle/>
        <a:p>
          <a:endParaRPr lang="en-GB"/>
        </a:p>
      </dgm:t>
    </dgm:pt>
    <dgm:pt modelId="{CEA397FE-8E05-4334-8D9B-BE85A40B6A13}" type="sibTrans" cxnId="{31AD488E-B67B-4B9E-8E6E-90774BCD0261}">
      <dgm:prSet/>
      <dgm:spPr/>
      <dgm:t>
        <a:bodyPr/>
        <a:lstStyle/>
        <a:p>
          <a:endParaRPr lang="en-GB"/>
        </a:p>
      </dgm:t>
    </dgm:pt>
    <dgm:pt modelId="{EAEF25A2-3E60-4FBF-B37B-EB485ED06FB6}">
      <dgm:prSet phldrT="[Tekst]"/>
      <dgm:spPr/>
      <dgm:t>
        <a:bodyPr/>
        <a:lstStyle/>
        <a:p>
          <a:r>
            <a:rPr lang="en-GB" dirty="0" err="1"/>
            <a:t>Vakkenpakket</a:t>
          </a:r>
          <a:r>
            <a:rPr lang="en-GB" dirty="0"/>
            <a:t> </a:t>
          </a:r>
          <a:r>
            <a:rPr lang="en-GB" dirty="0" err="1"/>
            <a:t>samenstellen</a:t>
          </a:r>
          <a:r>
            <a:rPr lang="en-GB" dirty="0"/>
            <a:t> deadline </a:t>
          </a:r>
          <a:r>
            <a:rPr lang="en-GB" b="1" dirty="0">
              <a:highlight>
                <a:srgbClr val="FFFF00"/>
              </a:highlight>
            </a:rPr>
            <a:t>9 </a:t>
          </a:r>
          <a:r>
            <a:rPr lang="en-GB" b="1" dirty="0" err="1">
              <a:highlight>
                <a:srgbClr val="FFFF00"/>
              </a:highlight>
            </a:rPr>
            <a:t>mei</a:t>
          </a:r>
          <a:r>
            <a:rPr lang="en-GB" b="1" dirty="0">
              <a:highlight>
                <a:srgbClr val="FFFF00"/>
              </a:highlight>
            </a:rPr>
            <a:t> 2025</a:t>
          </a:r>
        </a:p>
      </dgm:t>
    </dgm:pt>
    <dgm:pt modelId="{34C199B3-5637-486E-BDEF-87C3FE359273}" type="parTrans" cxnId="{809831B9-9949-40F0-8A6E-EB2D73F1D6E8}">
      <dgm:prSet/>
      <dgm:spPr/>
      <dgm:t>
        <a:bodyPr/>
        <a:lstStyle/>
        <a:p>
          <a:endParaRPr lang="en-GB"/>
        </a:p>
      </dgm:t>
    </dgm:pt>
    <dgm:pt modelId="{9081DB55-F055-4DD2-BE10-A13D9CFA01F5}" type="sibTrans" cxnId="{809831B9-9949-40F0-8A6E-EB2D73F1D6E8}">
      <dgm:prSet/>
      <dgm:spPr/>
      <dgm:t>
        <a:bodyPr/>
        <a:lstStyle/>
        <a:p>
          <a:endParaRPr lang="en-GB"/>
        </a:p>
      </dgm:t>
    </dgm:pt>
    <dgm:pt modelId="{4CB08FB2-C0BE-40CA-A1A6-1EA543CDFEF5}">
      <dgm:prSet phldrT="[Tekst]"/>
      <dgm:spPr/>
      <dgm:t>
        <a:bodyPr/>
        <a:lstStyle/>
        <a:p>
          <a:r>
            <a:rPr lang="en-GB" dirty="0" err="1"/>
            <a:t>Gesprek</a:t>
          </a:r>
          <a:r>
            <a:rPr lang="en-GB" dirty="0"/>
            <a:t> met </a:t>
          </a:r>
          <a:r>
            <a:rPr lang="en-GB" dirty="0" err="1"/>
            <a:t>decaan</a:t>
          </a:r>
          <a:endParaRPr lang="en-GB" dirty="0"/>
        </a:p>
      </dgm:t>
    </dgm:pt>
    <dgm:pt modelId="{70CBE7CE-1EBD-4253-9B3C-9F930E6B570F}" type="parTrans" cxnId="{AB9CDA78-723F-484B-A44C-D6843FF0BAAE}">
      <dgm:prSet/>
      <dgm:spPr/>
      <dgm:t>
        <a:bodyPr/>
        <a:lstStyle/>
        <a:p>
          <a:endParaRPr lang="en-GB"/>
        </a:p>
      </dgm:t>
    </dgm:pt>
    <dgm:pt modelId="{14F65908-26F4-4F67-B8A6-F83F9D3E087A}" type="sibTrans" cxnId="{AB9CDA78-723F-484B-A44C-D6843FF0BAAE}">
      <dgm:prSet/>
      <dgm:spPr/>
      <dgm:t>
        <a:bodyPr/>
        <a:lstStyle/>
        <a:p>
          <a:endParaRPr lang="en-GB"/>
        </a:p>
      </dgm:t>
    </dgm:pt>
    <dgm:pt modelId="{72B97C7B-F40A-40EB-B5FB-82198E5400EA}" type="pres">
      <dgm:prSet presAssocID="{C75BE1C3-C2E9-4150-879A-435EBDFA439D}" presName="Name0" presStyleCnt="0">
        <dgm:presLayoutVars>
          <dgm:dir/>
          <dgm:animLvl val="lvl"/>
          <dgm:resizeHandles val="exact"/>
        </dgm:presLayoutVars>
      </dgm:prSet>
      <dgm:spPr/>
    </dgm:pt>
    <dgm:pt modelId="{A599DB3F-7384-42B7-A08D-54CFFC5624B7}" type="pres">
      <dgm:prSet presAssocID="{C75BE1C3-C2E9-4150-879A-435EBDFA439D}" presName="tSp" presStyleCnt="0"/>
      <dgm:spPr/>
    </dgm:pt>
    <dgm:pt modelId="{67D77B66-03B4-4DA9-82D2-322989209567}" type="pres">
      <dgm:prSet presAssocID="{C75BE1C3-C2E9-4150-879A-435EBDFA439D}" presName="bSp" presStyleCnt="0"/>
      <dgm:spPr/>
    </dgm:pt>
    <dgm:pt modelId="{840ACBFC-4645-4CA0-85F0-13DCA03DD082}" type="pres">
      <dgm:prSet presAssocID="{C75BE1C3-C2E9-4150-879A-435EBDFA439D}" presName="process" presStyleCnt="0"/>
      <dgm:spPr/>
    </dgm:pt>
    <dgm:pt modelId="{B6D4D31F-129C-489C-8D18-DFA76C526E11}" type="pres">
      <dgm:prSet presAssocID="{B453A447-5B80-4463-A133-C88F060DA956}" presName="composite1" presStyleCnt="0"/>
      <dgm:spPr/>
    </dgm:pt>
    <dgm:pt modelId="{E98B8E5C-39C2-4941-8EA3-B3196A5E9498}" type="pres">
      <dgm:prSet presAssocID="{B453A447-5B80-4463-A133-C88F060DA956}" presName="dummyNode1" presStyleLbl="node1" presStyleIdx="0" presStyleCnt="3"/>
      <dgm:spPr/>
    </dgm:pt>
    <dgm:pt modelId="{83DAD135-6F4C-4335-8356-1423AA12863B}" type="pres">
      <dgm:prSet presAssocID="{B453A447-5B80-4463-A133-C88F060DA956}" presName="childNode1" presStyleLbl="bgAcc1" presStyleIdx="0" presStyleCnt="3">
        <dgm:presLayoutVars>
          <dgm:bulletEnabled val="1"/>
        </dgm:presLayoutVars>
      </dgm:prSet>
      <dgm:spPr/>
    </dgm:pt>
    <dgm:pt modelId="{E96017DE-8E05-4B8E-B527-B73F93F17E48}" type="pres">
      <dgm:prSet presAssocID="{B453A447-5B80-4463-A133-C88F060DA956}" presName="childNode1tx" presStyleLbl="bgAcc1" presStyleIdx="0" presStyleCnt="3">
        <dgm:presLayoutVars>
          <dgm:bulletEnabled val="1"/>
        </dgm:presLayoutVars>
      </dgm:prSet>
      <dgm:spPr/>
    </dgm:pt>
    <dgm:pt modelId="{9A960A01-B110-4F00-8F76-F7487F5270EB}" type="pres">
      <dgm:prSet presAssocID="{B453A447-5B80-4463-A133-C88F060DA956}" presName="parentNode1" presStyleLbl="node1" presStyleIdx="0" presStyleCnt="3">
        <dgm:presLayoutVars>
          <dgm:chMax val="1"/>
          <dgm:bulletEnabled val="1"/>
        </dgm:presLayoutVars>
      </dgm:prSet>
      <dgm:spPr/>
    </dgm:pt>
    <dgm:pt modelId="{0281E3A9-7FF5-46F1-9618-2EB7081AE77E}" type="pres">
      <dgm:prSet presAssocID="{B453A447-5B80-4463-A133-C88F060DA956}" presName="connSite1" presStyleCnt="0"/>
      <dgm:spPr/>
    </dgm:pt>
    <dgm:pt modelId="{30AD05E3-5664-47D5-9B80-BE37F1496C8C}" type="pres">
      <dgm:prSet presAssocID="{B1CFB8D1-2876-4C85-B715-1A5CBD68210B}" presName="Name9" presStyleLbl="sibTrans2D1" presStyleIdx="0" presStyleCnt="2"/>
      <dgm:spPr/>
    </dgm:pt>
    <dgm:pt modelId="{C2C86363-9AFF-46ED-9728-59641062D034}" type="pres">
      <dgm:prSet presAssocID="{DB798603-4372-4A22-B080-526470FB5DDC}" presName="composite2" presStyleCnt="0"/>
      <dgm:spPr/>
    </dgm:pt>
    <dgm:pt modelId="{E04F6ADB-D72E-4D26-9CAC-0AF853E398F5}" type="pres">
      <dgm:prSet presAssocID="{DB798603-4372-4A22-B080-526470FB5DDC}" presName="dummyNode2" presStyleLbl="node1" presStyleIdx="0" presStyleCnt="3"/>
      <dgm:spPr/>
    </dgm:pt>
    <dgm:pt modelId="{296ADCAE-F711-40E3-BFF2-A8ADA3613D3E}" type="pres">
      <dgm:prSet presAssocID="{DB798603-4372-4A22-B080-526470FB5DDC}" presName="childNode2" presStyleLbl="bgAcc1" presStyleIdx="1" presStyleCnt="3">
        <dgm:presLayoutVars>
          <dgm:bulletEnabled val="1"/>
        </dgm:presLayoutVars>
      </dgm:prSet>
      <dgm:spPr/>
    </dgm:pt>
    <dgm:pt modelId="{025A2869-AE21-437F-B065-A215C7001398}" type="pres">
      <dgm:prSet presAssocID="{DB798603-4372-4A22-B080-526470FB5DDC}" presName="childNode2tx" presStyleLbl="bgAcc1" presStyleIdx="1" presStyleCnt="3">
        <dgm:presLayoutVars>
          <dgm:bulletEnabled val="1"/>
        </dgm:presLayoutVars>
      </dgm:prSet>
      <dgm:spPr/>
    </dgm:pt>
    <dgm:pt modelId="{AE05461B-F25F-4452-BA49-AFE483972E9B}" type="pres">
      <dgm:prSet presAssocID="{DB798603-4372-4A22-B080-526470FB5DDC}" presName="parentNode2" presStyleLbl="node1" presStyleIdx="1" presStyleCnt="3">
        <dgm:presLayoutVars>
          <dgm:chMax val="0"/>
          <dgm:bulletEnabled val="1"/>
        </dgm:presLayoutVars>
      </dgm:prSet>
      <dgm:spPr/>
    </dgm:pt>
    <dgm:pt modelId="{40FEBA32-5A0B-4008-8BB9-BBA36D6F6D45}" type="pres">
      <dgm:prSet presAssocID="{DB798603-4372-4A22-B080-526470FB5DDC}" presName="connSite2" presStyleCnt="0"/>
      <dgm:spPr/>
    </dgm:pt>
    <dgm:pt modelId="{F0E1EFB6-CCCD-429D-A9F0-E4A502794C57}" type="pres">
      <dgm:prSet presAssocID="{1F85F394-9DAC-4C22-9952-37B0F83BD444}" presName="Name18" presStyleLbl="sibTrans2D1" presStyleIdx="1" presStyleCnt="2"/>
      <dgm:spPr/>
    </dgm:pt>
    <dgm:pt modelId="{E0C68951-720A-48F1-92F4-05F8319E23F1}" type="pres">
      <dgm:prSet presAssocID="{DC822190-D4CF-4B84-9699-59D793AC2CD0}" presName="composite1" presStyleCnt="0"/>
      <dgm:spPr/>
    </dgm:pt>
    <dgm:pt modelId="{600431AC-1E51-497D-A8B7-533A052F69FF}" type="pres">
      <dgm:prSet presAssocID="{DC822190-D4CF-4B84-9699-59D793AC2CD0}" presName="dummyNode1" presStyleLbl="node1" presStyleIdx="1" presStyleCnt="3"/>
      <dgm:spPr/>
    </dgm:pt>
    <dgm:pt modelId="{36DCA8CA-46EE-44C1-8884-AB3A77882099}" type="pres">
      <dgm:prSet presAssocID="{DC822190-D4CF-4B84-9699-59D793AC2CD0}" presName="childNode1" presStyleLbl="bgAcc1" presStyleIdx="2" presStyleCnt="3">
        <dgm:presLayoutVars>
          <dgm:bulletEnabled val="1"/>
        </dgm:presLayoutVars>
      </dgm:prSet>
      <dgm:spPr/>
    </dgm:pt>
    <dgm:pt modelId="{E64CDC63-6042-4046-823C-D831CCE02744}" type="pres">
      <dgm:prSet presAssocID="{DC822190-D4CF-4B84-9699-59D793AC2CD0}" presName="childNode1tx" presStyleLbl="bgAcc1" presStyleIdx="2" presStyleCnt="3">
        <dgm:presLayoutVars>
          <dgm:bulletEnabled val="1"/>
        </dgm:presLayoutVars>
      </dgm:prSet>
      <dgm:spPr/>
    </dgm:pt>
    <dgm:pt modelId="{53B20543-2AD4-4910-AC21-860986E5F1FC}" type="pres">
      <dgm:prSet presAssocID="{DC822190-D4CF-4B84-9699-59D793AC2CD0}" presName="parentNode1" presStyleLbl="node1" presStyleIdx="2" presStyleCnt="3">
        <dgm:presLayoutVars>
          <dgm:chMax val="1"/>
          <dgm:bulletEnabled val="1"/>
        </dgm:presLayoutVars>
      </dgm:prSet>
      <dgm:spPr/>
    </dgm:pt>
    <dgm:pt modelId="{030B475D-491F-4F93-B1C7-B4BC275415CA}" type="pres">
      <dgm:prSet presAssocID="{DC822190-D4CF-4B84-9699-59D793AC2CD0}" presName="connSite1" presStyleCnt="0"/>
      <dgm:spPr/>
    </dgm:pt>
  </dgm:ptLst>
  <dgm:cxnLst>
    <dgm:cxn modelId="{F2F34108-1A51-401D-B1D6-AFD6FEA262A0}" type="presOf" srcId="{1ED5F65B-399C-495A-9E75-157444090E80}" destId="{83DAD135-6F4C-4335-8356-1423AA12863B}" srcOrd="0" destOrd="0" presId="urn:microsoft.com/office/officeart/2005/8/layout/hProcess4"/>
    <dgm:cxn modelId="{073C5109-818D-433E-B807-FFE31EEA5549}" type="presOf" srcId="{1F85F394-9DAC-4C22-9952-37B0F83BD444}" destId="{F0E1EFB6-CCCD-429D-A9F0-E4A502794C57}" srcOrd="0" destOrd="0" presId="urn:microsoft.com/office/officeart/2005/8/layout/hProcess4"/>
    <dgm:cxn modelId="{A00F3C0A-9E7E-4407-A219-C93C2366BF10}" type="presOf" srcId="{DB798603-4372-4A22-B080-526470FB5DDC}" destId="{AE05461B-F25F-4452-BA49-AFE483972E9B}" srcOrd="0" destOrd="0" presId="urn:microsoft.com/office/officeart/2005/8/layout/hProcess4"/>
    <dgm:cxn modelId="{17E42E22-1A41-404E-89F4-E2B9382A0268}" srcId="{DB798603-4372-4A22-B080-526470FB5DDC}" destId="{B70439A3-E0B9-44D0-8C3A-C2C24AA76A64}" srcOrd="1" destOrd="0" parTransId="{B7FCAF03-A6A5-4DD8-AE88-E250BE177DF8}" sibTransId="{FD6C7190-10F5-4668-8B41-8EB401AA0E67}"/>
    <dgm:cxn modelId="{093A1C2A-8C89-478B-8B59-A7FA9362B4F5}" srcId="{C75BE1C3-C2E9-4150-879A-435EBDFA439D}" destId="{DB798603-4372-4A22-B080-526470FB5DDC}" srcOrd="1" destOrd="0" parTransId="{81E3EB2B-DB53-44B7-978C-C69E1859DBAD}" sibTransId="{1F85F394-9DAC-4C22-9952-37B0F83BD444}"/>
    <dgm:cxn modelId="{0BA29939-05D6-40A1-8333-DCD3B1C77D2A}" type="presOf" srcId="{B70439A3-E0B9-44D0-8C3A-C2C24AA76A64}" destId="{025A2869-AE21-437F-B065-A215C7001398}" srcOrd="1" destOrd="1" presId="urn:microsoft.com/office/officeart/2005/8/layout/hProcess4"/>
    <dgm:cxn modelId="{B8014C3F-CD6F-4404-BD94-D9F0CF96A8C1}" type="presOf" srcId="{B70439A3-E0B9-44D0-8C3A-C2C24AA76A64}" destId="{296ADCAE-F711-40E3-BFF2-A8ADA3613D3E}" srcOrd="0" destOrd="1" presId="urn:microsoft.com/office/officeart/2005/8/layout/hProcess4"/>
    <dgm:cxn modelId="{89A3965B-BB05-42FF-8939-4874108BA30E}" type="presOf" srcId="{B1CFB8D1-2876-4C85-B715-1A5CBD68210B}" destId="{30AD05E3-5664-47D5-9B80-BE37F1496C8C}" srcOrd="0" destOrd="0" presId="urn:microsoft.com/office/officeart/2005/8/layout/hProcess4"/>
    <dgm:cxn modelId="{E5C1AC5E-4DB9-439B-9000-E7E5B8604679}" type="presOf" srcId="{4CB08FB2-C0BE-40CA-A1A6-1EA543CDFEF5}" destId="{E64CDC63-6042-4046-823C-D831CCE02744}" srcOrd="1" destOrd="1" presId="urn:microsoft.com/office/officeart/2005/8/layout/hProcess4"/>
    <dgm:cxn modelId="{7B0ADA45-0833-4257-B022-FB03BBAC5C59}" srcId="{C75BE1C3-C2E9-4150-879A-435EBDFA439D}" destId="{B453A447-5B80-4463-A133-C88F060DA956}" srcOrd="0" destOrd="0" parTransId="{B7E0778A-9CF3-4E66-B481-8838C03FAB37}" sibTransId="{B1CFB8D1-2876-4C85-B715-1A5CBD68210B}"/>
    <dgm:cxn modelId="{8DBFD050-88C8-4CCB-9732-AFC95CB5C638}" srcId="{DB798603-4372-4A22-B080-526470FB5DDC}" destId="{077CCBAA-8079-4746-A3E3-8DFEE9B18F78}" srcOrd="0" destOrd="0" parTransId="{2B27AB03-8830-4D27-86AC-80F6EA1F0A72}" sibTransId="{337EC05A-F5E5-4AFF-84EF-BE16FF7E6A35}"/>
    <dgm:cxn modelId="{EAA03D51-705D-4E25-A80A-73E51DC9753D}" srcId="{B453A447-5B80-4463-A133-C88F060DA956}" destId="{39014324-1B37-405B-BFD6-D1421CE4F4EA}" srcOrd="1" destOrd="0" parTransId="{7434F674-FC3A-4BED-9AF4-7A5099EAD671}" sibTransId="{E9576E43-53E7-409D-B16A-CD0F6B704059}"/>
    <dgm:cxn modelId="{0E055277-ABDB-4624-9041-CD4FABB49DF4}" type="presOf" srcId="{39014324-1B37-405B-BFD6-D1421CE4F4EA}" destId="{83DAD135-6F4C-4335-8356-1423AA12863B}" srcOrd="0" destOrd="1" presId="urn:microsoft.com/office/officeart/2005/8/layout/hProcess4"/>
    <dgm:cxn modelId="{AB9CDA78-723F-484B-A44C-D6843FF0BAAE}" srcId="{DC822190-D4CF-4B84-9699-59D793AC2CD0}" destId="{4CB08FB2-C0BE-40CA-A1A6-1EA543CDFEF5}" srcOrd="1" destOrd="0" parTransId="{70CBE7CE-1EBD-4253-9B3C-9F930E6B570F}" sibTransId="{14F65908-26F4-4F67-B8A6-F83F9D3E087A}"/>
    <dgm:cxn modelId="{31AD488E-B67B-4B9E-8E6E-90774BCD0261}" srcId="{C75BE1C3-C2E9-4150-879A-435EBDFA439D}" destId="{DC822190-D4CF-4B84-9699-59D793AC2CD0}" srcOrd="2" destOrd="0" parTransId="{A6B6A454-0D9D-4FD4-A6EB-038E13F9340E}" sibTransId="{CEA397FE-8E05-4334-8D9B-BE85A40B6A13}"/>
    <dgm:cxn modelId="{00DE2D9B-DE81-4F9C-85CD-D7BB789B9605}" type="presOf" srcId="{077CCBAA-8079-4746-A3E3-8DFEE9B18F78}" destId="{296ADCAE-F711-40E3-BFF2-A8ADA3613D3E}" srcOrd="0" destOrd="0" presId="urn:microsoft.com/office/officeart/2005/8/layout/hProcess4"/>
    <dgm:cxn modelId="{8479D7A0-8001-4BF9-AE39-00EACE307EF1}" type="presOf" srcId="{EAEF25A2-3E60-4FBF-B37B-EB485ED06FB6}" destId="{36DCA8CA-46EE-44C1-8884-AB3A77882099}" srcOrd="0" destOrd="0" presId="urn:microsoft.com/office/officeart/2005/8/layout/hProcess4"/>
    <dgm:cxn modelId="{3B9D2EAC-BA96-49F2-AC90-CDF3FFA0C70A}" type="presOf" srcId="{EAEF25A2-3E60-4FBF-B37B-EB485ED06FB6}" destId="{E64CDC63-6042-4046-823C-D831CCE02744}" srcOrd="1" destOrd="0" presId="urn:microsoft.com/office/officeart/2005/8/layout/hProcess4"/>
    <dgm:cxn modelId="{2322DAAF-7F8C-4CB1-8949-AB1DD6EAAC4F}" type="presOf" srcId="{1ED5F65B-399C-495A-9E75-157444090E80}" destId="{E96017DE-8E05-4B8E-B527-B73F93F17E48}" srcOrd="1" destOrd="0" presId="urn:microsoft.com/office/officeart/2005/8/layout/hProcess4"/>
    <dgm:cxn modelId="{67EE51B1-4C9D-4789-8504-4385B5FBD65E}" srcId="{B453A447-5B80-4463-A133-C88F060DA956}" destId="{1ED5F65B-399C-495A-9E75-157444090E80}" srcOrd="0" destOrd="0" parTransId="{B566274A-BD31-4EC2-BE23-5778036F2B38}" sibTransId="{E83360B7-F105-4BD5-BBB0-ADF0B6149D21}"/>
    <dgm:cxn modelId="{778E6FB2-39DE-4673-9100-AEBF2F408158}" type="presOf" srcId="{39014324-1B37-405B-BFD6-D1421CE4F4EA}" destId="{E96017DE-8E05-4B8E-B527-B73F93F17E48}" srcOrd="1" destOrd="1" presId="urn:microsoft.com/office/officeart/2005/8/layout/hProcess4"/>
    <dgm:cxn modelId="{A2817BB2-F82C-4FE8-A3FF-29EF7EA161B7}" type="presOf" srcId="{DC822190-D4CF-4B84-9699-59D793AC2CD0}" destId="{53B20543-2AD4-4910-AC21-860986E5F1FC}" srcOrd="0" destOrd="0" presId="urn:microsoft.com/office/officeart/2005/8/layout/hProcess4"/>
    <dgm:cxn modelId="{09C4F8B3-6535-4EE1-9067-0B483F91A3F8}" type="presOf" srcId="{4CB08FB2-C0BE-40CA-A1A6-1EA543CDFEF5}" destId="{36DCA8CA-46EE-44C1-8884-AB3A77882099}" srcOrd="0" destOrd="1" presId="urn:microsoft.com/office/officeart/2005/8/layout/hProcess4"/>
    <dgm:cxn modelId="{809831B9-9949-40F0-8A6E-EB2D73F1D6E8}" srcId="{DC822190-D4CF-4B84-9699-59D793AC2CD0}" destId="{EAEF25A2-3E60-4FBF-B37B-EB485ED06FB6}" srcOrd="0" destOrd="0" parTransId="{34C199B3-5637-486E-BDEF-87C3FE359273}" sibTransId="{9081DB55-F055-4DD2-BE10-A13D9CFA01F5}"/>
    <dgm:cxn modelId="{15C902BE-999C-4615-AA86-A1D2C89FAF15}" type="presOf" srcId="{B453A447-5B80-4463-A133-C88F060DA956}" destId="{9A960A01-B110-4F00-8F76-F7487F5270EB}" srcOrd="0" destOrd="0" presId="urn:microsoft.com/office/officeart/2005/8/layout/hProcess4"/>
    <dgm:cxn modelId="{C991A3C4-862B-4634-AAB8-9BCC3C50E619}" type="presOf" srcId="{C75BE1C3-C2E9-4150-879A-435EBDFA439D}" destId="{72B97C7B-F40A-40EB-B5FB-82198E5400EA}" srcOrd="0" destOrd="0" presId="urn:microsoft.com/office/officeart/2005/8/layout/hProcess4"/>
    <dgm:cxn modelId="{02486DE5-24B8-4EB6-95D8-349CFE67DAFA}" type="presOf" srcId="{077CCBAA-8079-4746-A3E3-8DFEE9B18F78}" destId="{025A2869-AE21-437F-B065-A215C7001398}" srcOrd="1" destOrd="0" presId="urn:microsoft.com/office/officeart/2005/8/layout/hProcess4"/>
    <dgm:cxn modelId="{21FA7783-A6E5-4025-9839-982E04172468}" type="presParOf" srcId="{72B97C7B-F40A-40EB-B5FB-82198E5400EA}" destId="{A599DB3F-7384-42B7-A08D-54CFFC5624B7}" srcOrd="0" destOrd="0" presId="urn:microsoft.com/office/officeart/2005/8/layout/hProcess4"/>
    <dgm:cxn modelId="{E1FB0A0F-DCB1-45E9-B70D-6AB9345C81ED}" type="presParOf" srcId="{72B97C7B-F40A-40EB-B5FB-82198E5400EA}" destId="{67D77B66-03B4-4DA9-82D2-322989209567}" srcOrd="1" destOrd="0" presId="urn:microsoft.com/office/officeart/2005/8/layout/hProcess4"/>
    <dgm:cxn modelId="{3259B66E-FBDD-4E4E-B52B-870C25DCD3F6}" type="presParOf" srcId="{72B97C7B-F40A-40EB-B5FB-82198E5400EA}" destId="{840ACBFC-4645-4CA0-85F0-13DCA03DD082}" srcOrd="2" destOrd="0" presId="urn:microsoft.com/office/officeart/2005/8/layout/hProcess4"/>
    <dgm:cxn modelId="{FFC35E55-F59F-48FB-9F73-1186DE2FA1A4}" type="presParOf" srcId="{840ACBFC-4645-4CA0-85F0-13DCA03DD082}" destId="{B6D4D31F-129C-489C-8D18-DFA76C526E11}" srcOrd="0" destOrd="0" presId="urn:microsoft.com/office/officeart/2005/8/layout/hProcess4"/>
    <dgm:cxn modelId="{C02F590D-74BF-48E9-B095-939F494D407B}" type="presParOf" srcId="{B6D4D31F-129C-489C-8D18-DFA76C526E11}" destId="{E98B8E5C-39C2-4941-8EA3-B3196A5E9498}" srcOrd="0" destOrd="0" presId="urn:microsoft.com/office/officeart/2005/8/layout/hProcess4"/>
    <dgm:cxn modelId="{F4DA6443-7869-47A7-8683-6C27BBCE6355}" type="presParOf" srcId="{B6D4D31F-129C-489C-8D18-DFA76C526E11}" destId="{83DAD135-6F4C-4335-8356-1423AA12863B}" srcOrd="1" destOrd="0" presId="urn:microsoft.com/office/officeart/2005/8/layout/hProcess4"/>
    <dgm:cxn modelId="{31A61602-C544-4B86-A257-1298188ABF5D}" type="presParOf" srcId="{B6D4D31F-129C-489C-8D18-DFA76C526E11}" destId="{E96017DE-8E05-4B8E-B527-B73F93F17E48}" srcOrd="2" destOrd="0" presId="urn:microsoft.com/office/officeart/2005/8/layout/hProcess4"/>
    <dgm:cxn modelId="{ADEBF977-C371-4233-90D9-05ECF2C358FF}" type="presParOf" srcId="{B6D4D31F-129C-489C-8D18-DFA76C526E11}" destId="{9A960A01-B110-4F00-8F76-F7487F5270EB}" srcOrd="3" destOrd="0" presId="urn:microsoft.com/office/officeart/2005/8/layout/hProcess4"/>
    <dgm:cxn modelId="{DF23A7EA-53BC-4851-A9ED-D14A31490787}" type="presParOf" srcId="{B6D4D31F-129C-489C-8D18-DFA76C526E11}" destId="{0281E3A9-7FF5-46F1-9618-2EB7081AE77E}" srcOrd="4" destOrd="0" presId="urn:microsoft.com/office/officeart/2005/8/layout/hProcess4"/>
    <dgm:cxn modelId="{FEE25563-5478-44A5-87DA-9B472D6677DD}" type="presParOf" srcId="{840ACBFC-4645-4CA0-85F0-13DCA03DD082}" destId="{30AD05E3-5664-47D5-9B80-BE37F1496C8C}" srcOrd="1" destOrd="0" presId="urn:microsoft.com/office/officeart/2005/8/layout/hProcess4"/>
    <dgm:cxn modelId="{7B4366A3-1D4D-4ECE-86E0-6F3124F52C23}" type="presParOf" srcId="{840ACBFC-4645-4CA0-85F0-13DCA03DD082}" destId="{C2C86363-9AFF-46ED-9728-59641062D034}" srcOrd="2" destOrd="0" presId="urn:microsoft.com/office/officeart/2005/8/layout/hProcess4"/>
    <dgm:cxn modelId="{EAA91C53-5070-4B3E-8F4C-FA90435A3CF7}" type="presParOf" srcId="{C2C86363-9AFF-46ED-9728-59641062D034}" destId="{E04F6ADB-D72E-4D26-9CAC-0AF853E398F5}" srcOrd="0" destOrd="0" presId="urn:microsoft.com/office/officeart/2005/8/layout/hProcess4"/>
    <dgm:cxn modelId="{5DEE91BB-F3B7-48B6-B955-AB8A30DD7074}" type="presParOf" srcId="{C2C86363-9AFF-46ED-9728-59641062D034}" destId="{296ADCAE-F711-40E3-BFF2-A8ADA3613D3E}" srcOrd="1" destOrd="0" presId="urn:microsoft.com/office/officeart/2005/8/layout/hProcess4"/>
    <dgm:cxn modelId="{10DE6C5A-F62B-473D-89A1-87E5AF302086}" type="presParOf" srcId="{C2C86363-9AFF-46ED-9728-59641062D034}" destId="{025A2869-AE21-437F-B065-A215C7001398}" srcOrd="2" destOrd="0" presId="urn:microsoft.com/office/officeart/2005/8/layout/hProcess4"/>
    <dgm:cxn modelId="{AAC06F2F-0F1C-4A6E-91CB-127EEFFD6F11}" type="presParOf" srcId="{C2C86363-9AFF-46ED-9728-59641062D034}" destId="{AE05461B-F25F-4452-BA49-AFE483972E9B}" srcOrd="3" destOrd="0" presId="urn:microsoft.com/office/officeart/2005/8/layout/hProcess4"/>
    <dgm:cxn modelId="{A1230C0D-5C9F-434C-B13C-8F040C6551D6}" type="presParOf" srcId="{C2C86363-9AFF-46ED-9728-59641062D034}" destId="{40FEBA32-5A0B-4008-8BB9-BBA36D6F6D45}" srcOrd="4" destOrd="0" presId="urn:microsoft.com/office/officeart/2005/8/layout/hProcess4"/>
    <dgm:cxn modelId="{78EF4B39-FD77-4820-BB0C-12D581C05F24}" type="presParOf" srcId="{840ACBFC-4645-4CA0-85F0-13DCA03DD082}" destId="{F0E1EFB6-CCCD-429D-A9F0-E4A502794C57}" srcOrd="3" destOrd="0" presId="urn:microsoft.com/office/officeart/2005/8/layout/hProcess4"/>
    <dgm:cxn modelId="{FBB5376A-BC19-418E-A619-EE28B727137C}" type="presParOf" srcId="{840ACBFC-4645-4CA0-85F0-13DCA03DD082}" destId="{E0C68951-720A-48F1-92F4-05F8319E23F1}" srcOrd="4" destOrd="0" presId="urn:microsoft.com/office/officeart/2005/8/layout/hProcess4"/>
    <dgm:cxn modelId="{1D919AFF-F36B-42B1-8E7F-7DB85DFD597A}" type="presParOf" srcId="{E0C68951-720A-48F1-92F4-05F8319E23F1}" destId="{600431AC-1E51-497D-A8B7-533A052F69FF}" srcOrd="0" destOrd="0" presId="urn:microsoft.com/office/officeart/2005/8/layout/hProcess4"/>
    <dgm:cxn modelId="{3119A15A-CBE1-4CF2-975C-F3D07F6B3D97}" type="presParOf" srcId="{E0C68951-720A-48F1-92F4-05F8319E23F1}" destId="{36DCA8CA-46EE-44C1-8884-AB3A77882099}" srcOrd="1" destOrd="0" presId="urn:microsoft.com/office/officeart/2005/8/layout/hProcess4"/>
    <dgm:cxn modelId="{3609C816-D193-4284-8EE0-36490CA24194}" type="presParOf" srcId="{E0C68951-720A-48F1-92F4-05F8319E23F1}" destId="{E64CDC63-6042-4046-823C-D831CCE02744}" srcOrd="2" destOrd="0" presId="urn:microsoft.com/office/officeart/2005/8/layout/hProcess4"/>
    <dgm:cxn modelId="{DA214C32-4A14-48B4-A7A8-F960108ED40D}" type="presParOf" srcId="{E0C68951-720A-48F1-92F4-05F8319E23F1}" destId="{53B20543-2AD4-4910-AC21-860986E5F1FC}" srcOrd="3" destOrd="0" presId="urn:microsoft.com/office/officeart/2005/8/layout/hProcess4"/>
    <dgm:cxn modelId="{1BD79E53-8F78-44AD-B704-8359B983AE17}" type="presParOf" srcId="{E0C68951-720A-48F1-92F4-05F8319E23F1}" destId="{030B475D-491F-4F93-B1C7-B4BC275415C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D2881-6004-442E-8972-A9DAF4E4D360}">
      <dsp:nvSpPr>
        <dsp:cNvPr id="0" name=""/>
        <dsp:cNvSpPr/>
      </dsp:nvSpPr>
      <dsp:spPr>
        <a:xfrm>
          <a:off x="585" y="1335884"/>
          <a:ext cx="2054865" cy="13048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116F36-3F34-4C3B-B53A-17811E6AE56B}">
      <dsp:nvSpPr>
        <dsp:cNvPr id="0" name=""/>
        <dsp:cNvSpPr/>
      </dsp:nvSpPr>
      <dsp:spPr>
        <a:xfrm>
          <a:off x="228903" y="1552787"/>
          <a:ext cx="2054865" cy="13048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Informatie bijeenkomst voor leerlingen van het Bonnefantencollege vwo 3</a:t>
          </a:r>
        </a:p>
      </dsp:txBody>
      <dsp:txXfrm>
        <a:off x="267120" y="1591004"/>
        <a:ext cx="1978431" cy="1228405"/>
      </dsp:txXfrm>
    </dsp:sp>
    <dsp:sp modelId="{4C054747-916A-41B3-BC92-BAB011870B57}">
      <dsp:nvSpPr>
        <dsp:cNvPr id="0" name=""/>
        <dsp:cNvSpPr/>
      </dsp:nvSpPr>
      <dsp:spPr>
        <a:xfrm>
          <a:off x="2512087" y="1335884"/>
          <a:ext cx="2054865" cy="13048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841B1-031B-4C0C-A43C-44B812F8E617}">
      <dsp:nvSpPr>
        <dsp:cNvPr id="0" name=""/>
        <dsp:cNvSpPr/>
      </dsp:nvSpPr>
      <dsp:spPr>
        <a:xfrm>
          <a:off x="2740406" y="1552787"/>
          <a:ext cx="2054865" cy="13048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16 </a:t>
          </a:r>
          <a:r>
            <a:rPr lang="en-US" sz="1600" kern="1200" dirty="0" err="1"/>
            <a:t>januari</a:t>
          </a:r>
          <a:r>
            <a:rPr lang="en-US" sz="1600" kern="1200" dirty="0"/>
            <a:t> 2025</a:t>
          </a:r>
        </a:p>
      </dsp:txBody>
      <dsp:txXfrm>
        <a:off x="2778623" y="1591004"/>
        <a:ext cx="1978431" cy="1228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AD135-6F4C-4335-8356-1423AA12863B}">
      <dsp:nvSpPr>
        <dsp:cNvPr id="0" name=""/>
        <dsp:cNvSpPr/>
      </dsp:nvSpPr>
      <dsp:spPr>
        <a:xfrm>
          <a:off x="1392" y="1192525"/>
          <a:ext cx="2124142" cy="175197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err="1"/>
            <a:t>Gevoel</a:t>
          </a:r>
          <a:r>
            <a:rPr lang="en-GB" sz="1500" kern="1200" dirty="0"/>
            <a:t> </a:t>
          </a:r>
          <a:r>
            <a:rPr lang="en-GB" sz="1500" kern="1200" dirty="0" err="1"/>
            <a:t>krijgen</a:t>
          </a:r>
          <a:endParaRPr lang="en-GB" sz="1500" kern="1200" dirty="0"/>
        </a:p>
        <a:p>
          <a:pPr marL="114300" lvl="1" indent="-114300" algn="l" defTabSz="666750">
            <a:lnSpc>
              <a:spcPct val="90000"/>
            </a:lnSpc>
            <a:spcBef>
              <a:spcPct val="0"/>
            </a:spcBef>
            <a:spcAft>
              <a:spcPct val="15000"/>
            </a:spcAft>
            <a:buChar char="•"/>
          </a:pPr>
          <a:r>
            <a:rPr lang="en-GB" sz="1500" kern="1200" dirty="0"/>
            <a:t>Open Dag </a:t>
          </a:r>
          <a:r>
            <a:rPr lang="en-GB" sz="1500" kern="1200" dirty="0" err="1"/>
            <a:t>bezoeken</a:t>
          </a:r>
          <a:r>
            <a:rPr lang="en-GB" sz="1500" kern="1200" dirty="0"/>
            <a:t> (15 </a:t>
          </a:r>
          <a:r>
            <a:rPr lang="en-GB" sz="1500" kern="1200" dirty="0" err="1"/>
            <a:t>feb</a:t>
          </a:r>
          <a:r>
            <a:rPr lang="en-GB" sz="1500" kern="1200" dirty="0"/>
            <a:t>)</a:t>
          </a:r>
        </a:p>
      </dsp:txBody>
      <dsp:txXfrm>
        <a:off x="41710" y="1232843"/>
        <a:ext cx="2043506" cy="1295914"/>
      </dsp:txXfrm>
    </dsp:sp>
    <dsp:sp modelId="{30AD05E3-5664-47D5-9B80-BE37F1496C8C}">
      <dsp:nvSpPr>
        <dsp:cNvPr id="0" name=""/>
        <dsp:cNvSpPr/>
      </dsp:nvSpPr>
      <dsp:spPr>
        <a:xfrm>
          <a:off x="1200193" y="1628067"/>
          <a:ext cx="2315536" cy="2315536"/>
        </a:xfrm>
        <a:prstGeom prst="leftCircularArrow">
          <a:avLst>
            <a:gd name="adj1" fmla="val 3039"/>
            <a:gd name="adj2" fmla="val 372918"/>
            <a:gd name="adj3" fmla="val 2148428"/>
            <a:gd name="adj4" fmla="val 9024489"/>
            <a:gd name="adj5" fmla="val 354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960A01-B110-4F00-8F76-F7487F5270EB}">
      <dsp:nvSpPr>
        <dsp:cNvPr id="0" name=""/>
        <dsp:cNvSpPr/>
      </dsp:nvSpPr>
      <dsp:spPr>
        <a:xfrm>
          <a:off x="473424" y="2569076"/>
          <a:ext cx="1888126" cy="7508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err="1">
              <a:solidFill>
                <a:schemeClr val="tx1"/>
              </a:solidFill>
            </a:rPr>
            <a:t>Verkennen</a:t>
          </a:r>
          <a:endParaRPr lang="en-GB" sz="2900" kern="1200" dirty="0">
            <a:solidFill>
              <a:schemeClr val="tx1"/>
            </a:solidFill>
          </a:endParaRPr>
        </a:p>
      </dsp:txBody>
      <dsp:txXfrm>
        <a:off x="495415" y="2591067"/>
        <a:ext cx="1844144" cy="706863"/>
      </dsp:txXfrm>
    </dsp:sp>
    <dsp:sp modelId="{296ADCAE-F711-40E3-BFF2-A8ADA3613D3E}">
      <dsp:nvSpPr>
        <dsp:cNvPr id="0" name=""/>
        <dsp:cNvSpPr/>
      </dsp:nvSpPr>
      <dsp:spPr>
        <a:xfrm>
          <a:off x="2696595" y="1192525"/>
          <a:ext cx="2124142" cy="175197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err="1"/>
            <a:t>Dagje</a:t>
          </a:r>
          <a:r>
            <a:rPr lang="en-GB" sz="1500" kern="1200" dirty="0"/>
            <a:t> </a:t>
          </a:r>
          <a:r>
            <a:rPr lang="en-GB" sz="1500" kern="1200" dirty="0" err="1"/>
            <a:t>meelopen</a:t>
          </a:r>
          <a:endParaRPr lang="en-GB" sz="1500" kern="1200" dirty="0"/>
        </a:p>
        <a:p>
          <a:pPr marL="114300" lvl="1" indent="-114300" algn="l" defTabSz="666750">
            <a:lnSpc>
              <a:spcPct val="90000"/>
            </a:lnSpc>
            <a:spcBef>
              <a:spcPct val="0"/>
            </a:spcBef>
            <a:spcAft>
              <a:spcPct val="15000"/>
            </a:spcAft>
            <a:buChar char="•"/>
          </a:pPr>
          <a:r>
            <a:rPr lang="en-GB" sz="1500" kern="1200" dirty="0" err="1"/>
            <a:t>Rondleiding</a:t>
          </a:r>
          <a:endParaRPr lang="en-GB" sz="1500" kern="1200" dirty="0"/>
        </a:p>
      </dsp:txBody>
      <dsp:txXfrm>
        <a:off x="2736913" y="1608266"/>
        <a:ext cx="2043506" cy="1295914"/>
      </dsp:txXfrm>
    </dsp:sp>
    <dsp:sp modelId="{F0E1EFB6-CCCD-429D-A9F0-E4A502794C57}">
      <dsp:nvSpPr>
        <dsp:cNvPr id="0" name=""/>
        <dsp:cNvSpPr/>
      </dsp:nvSpPr>
      <dsp:spPr>
        <a:xfrm>
          <a:off x="3877695" y="124727"/>
          <a:ext cx="2586954" cy="2586954"/>
        </a:xfrm>
        <a:prstGeom prst="circularArrow">
          <a:avLst>
            <a:gd name="adj1" fmla="val 2720"/>
            <a:gd name="adj2" fmla="val 331308"/>
            <a:gd name="adj3" fmla="val 19493182"/>
            <a:gd name="adj4" fmla="val 12575511"/>
            <a:gd name="adj5" fmla="val 31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05461B-F25F-4452-BA49-AFE483972E9B}">
      <dsp:nvSpPr>
        <dsp:cNvPr id="0" name=""/>
        <dsp:cNvSpPr/>
      </dsp:nvSpPr>
      <dsp:spPr>
        <a:xfrm>
          <a:off x="3168627" y="817102"/>
          <a:ext cx="1888126" cy="7508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err="1">
              <a:solidFill>
                <a:schemeClr val="tx1"/>
              </a:solidFill>
            </a:rPr>
            <a:t>Ervaren</a:t>
          </a:r>
          <a:endParaRPr lang="en-GB" sz="2900" kern="1200" dirty="0">
            <a:solidFill>
              <a:schemeClr val="tx1"/>
            </a:solidFill>
          </a:endParaRPr>
        </a:p>
      </dsp:txBody>
      <dsp:txXfrm>
        <a:off x="3190618" y="839093"/>
        <a:ext cx="1844144" cy="706863"/>
      </dsp:txXfrm>
    </dsp:sp>
    <dsp:sp modelId="{36DCA8CA-46EE-44C1-8884-AB3A77882099}">
      <dsp:nvSpPr>
        <dsp:cNvPr id="0" name=""/>
        <dsp:cNvSpPr/>
      </dsp:nvSpPr>
      <dsp:spPr>
        <a:xfrm>
          <a:off x="5391798" y="1192525"/>
          <a:ext cx="2124142" cy="175197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err="1"/>
            <a:t>Vakkenpakket</a:t>
          </a:r>
          <a:r>
            <a:rPr lang="en-GB" sz="1500" kern="1200" dirty="0"/>
            <a:t> </a:t>
          </a:r>
          <a:r>
            <a:rPr lang="en-GB" sz="1500" kern="1200" dirty="0" err="1"/>
            <a:t>samenstellen</a:t>
          </a:r>
          <a:r>
            <a:rPr lang="en-GB" sz="1500" kern="1200" dirty="0"/>
            <a:t> deadline </a:t>
          </a:r>
          <a:r>
            <a:rPr lang="en-GB" sz="1500" b="1" kern="1200" dirty="0">
              <a:highlight>
                <a:srgbClr val="FFFF00"/>
              </a:highlight>
            </a:rPr>
            <a:t>9 </a:t>
          </a:r>
          <a:r>
            <a:rPr lang="en-GB" sz="1500" b="1" kern="1200" dirty="0" err="1">
              <a:highlight>
                <a:srgbClr val="FFFF00"/>
              </a:highlight>
            </a:rPr>
            <a:t>mei</a:t>
          </a:r>
          <a:r>
            <a:rPr lang="en-GB" sz="1500" b="1" kern="1200" dirty="0">
              <a:highlight>
                <a:srgbClr val="FFFF00"/>
              </a:highlight>
            </a:rPr>
            <a:t> 2025</a:t>
          </a:r>
        </a:p>
        <a:p>
          <a:pPr marL="114300" lvl="1" indent="-114300" algn="l" defTabSz="666750">
            <a:lnSpc>
              <a:spcPct val="90000"/>
            </a:lnSpc>
            <a:spcBef>
              <a:spcPct val="0"/>
            </a:spcBef>
            <a:spcAft>
              <a:spcPct val="15000"/>
            </a:spcAft>
            <a:buChar char="•"/>
          </a:pPr>
          <a:r>
            <a:rPr lang="en-GB" sz="1500" kern="1200" dirty="0" err="1"/>
            <a:t>Gesprek</a:t>
          </a:r>
          <a:r>
            <a:rPr lang="en-GB" sz="1500" kern="1200" dirty="0"/>
            <a:t> met </a:t>
          </a:r>
          <a:r>
            <a:rPr lang="en-GB" sz="1500" kern="1200" dirty="0" err="1"/>
            <a:t>decaan</a:t>
          </a:r>
          <a:endParaRPr lang="en-GB" sz="1500" kern="1200" dirty="0"/>
        </a:p>
      </dsp:txBody>
      <dsp:txXfrm>
        <a:off x="5432116" y="1232843"/>
        <a:ext cx="2043506" cy="1295914"/>
      </dsp:txXfrm>
    </dsp:sp>
    <dsp:sp modelId="{53B20543-2AD4-4910-AC21-860986E5F1FC}">
      <dsp:nvSpPr>
        <dsp:cNvPr id="0" name=""/>
        <dsp:cNvSpPr/>
      </dsp:nvSpPr>
      <dsp:spPr>
        <a:xfrm>
          <a:off x="5863830" y="2569076"/>
          <a:ext cx="1888126" cy="7508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err="1">
              <a:solidFill>
                <a:schemeClr val="tx1"/>
              </a:solidFill>
            </a:rPr>
            <a:t>Maatwerk</a:t>
          </a:r>
          <a:endParaRPr lang="en-GB" sz="2900" kern="1200" dirty="0">
            <a:solidFill>
              <a:schemeClr val="tx1"/>
            </a:solidFill>
          </a:endParaRPr>
        </a:p>
      </dsp:txBody>
      <dsp:txXfrm>
        <a:off x="5885821" y="2591067"/>
        <a:ext cx="1844144" cy="7068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2382D189-8E60-44D5-85D0-437A1434EA40}" type="datetimeFigureOut">
              <a:rPr lang="nl-NL" smtClean="0"/>
              <a:pPr/>
              <a:t>15-1-2025</a:t>
            </a:fld>
            <a:endParaRPr lang="nl-NL"/>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328613ED-692A-4B41-98CA-6911832DA6D4}" type="slidenum">
              <a:rPr lang="nl-NL" smtClean="0"/>
              <a:pPr/>
              <a:t>‹nr.›</a:t>
            </a:fld>
            <a:endParaRPr lang="nl-NL"/>
          </a:p>
        </p:txBody>
      </p:sp>
    </p:spTree>
    <p:extLst>
      <p:ext uri="{BB962C8B-B14F-4D97-AF65-F5344CB8AC3E}">
        <p14:creationId xmlns:p14="http://schemas.microsoft.com/office/powerpoint/2010/main" val="334349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A554CEBA-157A-4344-97CA-63D9F9933ED8}" type="datetimeFigureOut">
              <a:rPr lang="nl-NL" smtClean="0"/>
              <a:pPr/>
              <a:t>15-1-2025</a:t>
            </a:fld>
            <a:endParaRPr lang="nl-NL"/>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30BC8BF3-D219-4965-948F-04173B3C9307}" type="slidenum">
              <a:rPr lang="nl-NL" smtClean="0"/>
              <a:pPr/>
              <a:t>‹nr.›</a:t>
            </a:fld>
            <a:endParaRPr lang="nl-NL"/>
          </a:p>
        </p:txBody>
      </p:sp>
    </p:spTree>
    <p:extLst>
      <p:ext uri="{BB962C8B-B14F-4D97-AF65-F5344CB8AC3E}">
        <p14:creationId xmlns:p14="http://schemas.microsoft.com/office/powerpoint/2010/main" val="20348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Tijdelijke aanduiding voor notities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nl-NL" dirty="0"/>
          </a:p>
        </p:txBody>
      </p:sp>
      <p:sp>
        <p:nvSpPr>
          <p:cNvPr id="4" name="Tijdelijke aanduiding voor dia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1EE731-DA08-4D65-B299-921CEF2C89A4}" type="slidenum">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434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br>
              <a:rPr lang="nl-NL" i="1" dirty="0"/>
            </a:br>
            <a:endParaRPr lang="nl-NL" dirty="0"/>
          </a:p>
        </p:txBody>
      </p:sp>
      <p:sp>
        <p:nvSpPr>
          <p:cNvPr id="4" name="Tijdelijke aanduiding voor dianummer 3"/>
          <p:cNvSpPr>
            <a:spLocks noGrp="1"/>
          </p:cNvSpPr>
          <p:nvPr>
            <p:ph type="sldNum" sz="quarter" idx="5"/>
          </p:nvPr>
        </p:nvSpPr>
        <p:spPr/>
        <p:txBody>
          <a:bodyPr/>
          <a:lstStyle/>
          <a:p>
            <a:fld id="{30BC8BF3-D219-4965-948F-04173B3C9307}" type="slidenum">
              <a:rPr lang="nl-NL" smtClean="0"/>
              <a:pPr/>
              <a:t>20</a:t>
            </a:fld>
            <a:endParaRPr lang="nl-NL"/>
          </a:p>
        </p:txBody>
      </p:sp>
    </p:spTree>
    <p:extLst>
      <p:ext uri="{BB962C8B-B14F-4D97-AF65-F5344CB8AC3E}">
        <p14:creationId xmlns:p14="http://schemas.microsoft.com/office/powerpoint/2010/main" val="255999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30BC8BF3-D219-4965-948F-04173B3C9307}" type="slidenum">
              <a:rPr lang="nl-NL" smtClean="0"/>
              <a:pPr/>
              <a:t>12</a:t>
            </a:fld>
            <a:endParaRPr lang="nl-NL"/>
          </a:p>
        </p:txBody>
      </p:sp>
    </p:spTree>
    <p:extLst>
      <p:ext uri="{BB962C8B-B14F-4D97-AF65-F5344CB8AC3E}">
        <p14:creationId xmlns:p14="http://schemas.microsoft.com/office/powerpoint/2010/main" val="151789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FC933D-FADA-4278-BA04-431CB85F4721}"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nl-NL" dirty="0"/>
          </a:p>
        </p:txBody>
      </p:sp>
    </p:spTree>
    <p:extLst>
      <p:ext uri="{BB962C8B-B14F-4D97-AF65-F5344CB8AC3E}">
        <p14:creationId xmlns:p14="http://schemas.microsoft.com/office/powerpoint/2010/main" val="413391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30BC8BF3-D219-4965-948F-04173B3C9307}" type="slidenum">
              <a:rPr lang="nl-NL" smtClean="0"/>
              <a:pPr/>
              <a:t>14</a:t>
            </a:fld>
            <a:endParaRPr lang="nl-NL"/>
          </a:p>
        </p:txBody>
      </p:sp>
    </p:spTree>
    <p:extLst>
      <p:ext uri="{BB962C8B-B14F-4D97-AF65-F5344CB8AC3E}">
        <p14:creationId xmlns:p14="http://schemas.microsoft.com/office/powerpoint/2010/main" val="410435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103427"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lvl="0"/>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0DE5E91E-B763-4A75-94A3-FE8683A1B0FD}" type="slidenum">
              <a:rPr lang="nl-NL" smtClean="0">
                <a:solidFill>
                  <a:prstClr val="black"/>
                </a:solidFill>
              </a:rPr>
              <a:pPr>
                <a:defRPr/>
              </a:pPr>
              <a:t>15</a:t>
            </a:fld>
            <a:endParaRPr lang="nl-NL">
              <a:solidFill>
                <a:prstClr val="black"/>
              </a:solidFill>
            </a:endParaRPr>
          </a:p>
        </p:txBody>
      </p:sp>
    </p:spTree>
    <p:extLst>
      <p:ext uri="{BB962C8B-B14F-4D97-AF65-F5344CB8AC3E}">
        <p14:creationId xmlns:p14="http://schemas.microsoft.com/office/powerpoint/2010/main" val="325610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103427" name="Tijdelijke aanduiding voor notities 2"/>
          <p:cNvSpPr>
            <a:spLocks noGrp="1"/>
          </p:cNvSpPr>
          <p:nvPr>
            <p:ph type="body" idx="1"/>
          </p:nvPr>
        </p:nvSpPr>
        <p:spPr bwMode="auto">
          <a:noFill/>
        </p:spPr>
        <p:txBody>
          <a:bodyPr wrap="square" numCol="1" anchor="t" anchorCtr="0" compatLnSpc="1">
            <a:prstTxWarp prst="textNoShape">
              <a:avLst/>
            </a:prstTxWarp>
            <a:normAutofit/>
          </a:bodyPr>
          <a:lstStyle/>
          <a:p>
            <a:endParaRPr lang="nl-NL" dirty="0">
              <a:solidFill>
                <a:srgbClr val="FF0000"/>
              </a:solidFill>
            </a:endParaRPr>
          </a:p>
        </p:txBody>
      </p:sp>
      <p:sp>
        <p:nvSpPr>
          <p:cNvPr id="4" name="Tijdelijke aanduiding voor dianummer 3"/>
          <p:cNvSpPr>
            <a:spLocks noGrp="1"/>
          </p:cNvSpPr>
          <p:nvPr>
            <p:ph type="sldNum" sz="quarter" idx="5"/>
          </p:nvPr>
        </p:nvSpPr>
        <p:spPr/>
        <p:txBody>
          <a:bodyPr/>
          <a:lstStyle/>
          <a:p>
            <a:pPr>
              <a:defRPr/>
            </a:pPr>
            <a:fld id="{0DE5E91E-B763-4A75-94A3-FE8683A1B0FD}" type="slidenum">
              <a:rPr lang="nl-NL" smtClean="0"/>
              <a:pPr>
                <a:defRPr/>
              </a:pPr>
              <a:t>16</a:t>
            </a:fld>
            <a:endParaRPr lang="nl-NL"/>
          </a:p>
        </p:txBody>
      </p:sp>
    </p:spTree>
    <p:extLst>
      <p:ext uri="{BB962C8B-B14F-4D97-AF65-F5344CB8AC3E}">
        <p14:creationId xmlns:p14="http://schemas.microsoft.com/office/powerpoint/2010/main" val="312520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jdelijke aanduiding voor dia-afbeelding 1">
            <a:extLst>
              <a:ext uri="{FF2B5EF4-FFF2-40B4-BE49-F238E27FC236}">
                <a16:creationId xmlns:a16="http://schemas.microsoft.com/office/drawing/2014/main" id="{1C28F7BE-8CA7-4902-9488-391F4F9648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Tijdelijke aanduiding voor notities 2">
            <a:extLst>
              <a:ext uri="{FF2B5EF4-FFF2-40B4-BE49-F238E27FC236}">
                <a16:creationId xmlns:a16="http://schemas.microsoft.com/office/drawing/2014/main" id="{BBE18641-437D-4267-BF6F-F7C669930E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5540" name="Tijdelijke aanduiding voor dianummer 3">
            <a:extLst>
              <a:ext uri="{FF2B5EF4-FFF2-40B4-BE49-F238E27FC236}">
                <a16:creationId xmlns:a16="http://schemas.microsoft.com/office/drawing/2014/main" id="{5BAB4435-EF58-4832-BF0D-B692304895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8650C79-310F-4AAD-887F-8828BF48B183}" type="slidenum">
              <a:rPr lang="nl-NL" altLang="en-US" smtClean="0">
                <a:latin typeface="Calibri" panose="020F0502020204030204" pitchFamily="34" charset="0"/>
              </a:rPr>
              <a:pPr fontAlgn="base">
                <a:spcBef>
                  <a:spcPct val="0"/>
                </a:spcBef>
                <a:spcAft>
                  <a:spcPct val="0"/>
                </a:spcAft>
              </a:pPr>
              <a:t>17</a:t>
            </a:fld>
            <a:endParaRPr lang="nl-NL" altLang="en-US">
              <a:latin typeface="Calibri" panose="020F0502020204030204" pitchFamily="34" charset="0"/>
            </a:endParaRPr>
          </a:p>
        </p:txBody>
      </p:sp>
    </p:spTree>
    <p:extLst>
      <p:ext uri="{BB962C8B-B14F-4D97-AF65-F5344CB8AC3E}">
        <p14:creationId xmlns:p14="http://schemas.microsoft.com/office/powerpoint/2010/main" val="63134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nl-NL" altLang="nl-NL" dirty="0"/>
          </a:p>
        </p:txBody>
      </p:sp>
      <p:sp>
        <p:nvSpPr>
          <p:cNvPr id="26627" name="Tijdelijke aanduiding voor dianumm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8DC372-8364-4545-B20E-71723F8D032D}" type="slidenum">
              <a:rPr lang="nl-NL" altLang="nl-NL">
                <a:solidFill>
                  <a:prstClr val="black"/>
                </a:solidFill>
                <a:latin typeface="Calibri" panose="020F0502020204030204" pitchFamily="34" charset="0"/>
              </a:rPr>
              <a:pPr eaLnBrk="1" hangingPunct="1"/>
              <a:t>18</a:t>
            </a:fld>
            <a:endParaRPr lang="nl-NL" altLang="nl-NL">
              <a:solidFill>
                <a:prstClr val="black"/>
              </a:solidFill>
              <a:latin typeface="Calibri" panose="020F0502020204030204" pitchFamily="34" charset="0"/>
            </a:endParaRPr>
          </a:p>
        </p:txBody>
      </p:sp>
    </p:spTree>
    <p:extLst>
      <p:ext uri="{BB962C8B-B14F-4D97-AF65-F5344CB8AC3E}">
        <p14:creationId xmlns:p14="http://schemas.microsoft.com/office/powerpoint/2010/main" val="98800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pPr eaLnBrk="1" hangingPunct="1"/>
            <a:r>
              <a:rPr lang="nl-NL" dirty="0"/>
              <a:t>Het ondersteuningsteam werkt onder leiding van </a:t>
            </a:r>
            <a:r>
              <a:rPr lang="nl-NL" b="1" dirty="0"/>
              <a:t>Guusje Marx</a:t>
            </a:r>
            <a:r>
              <a:rPr lang="nl-NL" dirty="0"/>
              <a:t>, ondersteuningscoördinator.</a:t>
            </a:r>
          </a:p>
          <a:p>
            <a:pPr eaLnBrk="1" hangingPunct="1"/>
            <a:endParaRPr lang="nl-NL" dirty="0"/>
          </a:p>
          <a:p>
            <a:pPr eaLnBrk="1" hangingPunct="1"/>
            <a:r>
              <a:rPr lang="nl-NL" dirty="0"/>
              <a:t>In het O-team zitten:</a:t>
            </a:r>
          </a:p>
          <a:p>
            <a:pPr marL="171450" indent="-171450" eaLnBrk="1" hangingPunct="1">
              <a:buFont typeface="Arial" panose="020B0604020202020204" pitchFamily="34" charset="0"/>
              <a:buChar char="•"/>
            </a:pPr>
            <a:r>
              <a:rPr lang="nl-NL" dirty="0"/>
              <a:t>twee schoolmaatschappelijk werkers die via Traject gemeente Maastricht aan het PMC zijn toegewezen </a:t>
            </a:r>
          </a:p>
          <a:p>
            <a:pPr marL="171450" indent="-171450" eaLnBrk="1" hangingPunct="1">
              <a:buFont typeface="Arial" panose="020B0604020202020204" pitchFamily="34" charset="0"/>
              <a:buChar char="•"/>
            </a:pPr>
            <a:r>
              <a:rPr lang="nl-NL" dirty="0"/>
              <a:t>Een gedragswetenschapper (Chantal Bemelmans)</a:t>
            </a:r>
          </a:p>
          <a:p>
            <a:pPr marL="171450" indent="-171450" eaLnBrk="1" hangingPunct="1">
              <a:buFont typeface="Arial" panose="020B0604020202020204" pitchFamily="34" charset="0"/>
              <a:buChar char="•"/>
            </a:pPr>
            <a:r>
              <a:rPr lang="nl-NL" dirty="0"/>
              <a:t>Een talentcoördinator, gespecialiseerd in de begeleiding van meer – en hoogbegaafde leerlingen (Pauline Mol)</a:t>
            </a:r>
          </a:p>
          <a:p>
            <a:pPr marL="171450" indent="-171450" eaLnBrk="1" hangingPunct="1">
              <a:buFont typeface="Arial" panose="020B0604020202020204" pitchFamily="34" charset="0"/>
              <a:buChar char="•"/>
            </a:pPr>
            <a:r>
              <a:rPr lang="nl-NL" dirty="0"/>
              <a:t>Een </a:t>
            </a:r>
            <a:r>
              <a:rPr lang="nl-NL" dirty="0" err="1"/>
              <a:t>vakdeskundig</a:t>
            </a:r>
            <a:r>
              <a:rPr lang="nl-NL" dirty="0"/>
              <a:t> leerlingbegeleider, die 5 dagen per week aanwezig is in de maatwerkplaats (Yvette Wijnands)</a:t>
            </a:r>
          </a:p>
          <a:p>
            <a:pPr marL="171450" indent="-171450" eaLnBrk="1" hangingPunct="1">
              <a:buFont typeface="Arial" panose="020B0604020202020204" pitchFamily="34" charset="0"/>
              <a:buChar char="•"/>
            </a:pPr>
            <a:r>
              <a:rPr lang="nl-NL" dirty="0"/>
              <a:t>Een specialist op het gebied van leren </a:t>
            </a:r>
            <a:r>
              <a:rPr lang="nl-NL" dirty="0" err="1"/>
              <a:t>leren</a:t>
            </a:r>
            <a:r>
              <a:rPr lang="nl-NL" dirty="0"/>
              <a:t> (Samira Ben </a:t>
            </a:r>
            <a:r>
              <a:rPr lang="nl-NL" dirty="0" err="1"/>
              <a:t>Brahim</a:t>
            </a:r>
            <a:r>
              <a:rPr lang="nl-NL" dirty="0"/>
              <a:t>)</a:t>
            </a:r>
          </a:p>
          <a:p>
            <a:pPr eaLnBrk="1" hangingPunct="1"/>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a:t>
            </a:r>
            <a:r>
              <a:rPr lang="nl-NL" b="1" dirty="0"/>
              <a:t> maatwerkplaats </a:t>
            </a:r>
            <a:r>
              <a:rPr lang="nl-NL" dirty="0"/>
              <a:t>is bedoeld voor leerlingen die re-integreren na een (langere) periode van ziekzijn, en vormt tevens een prikkelarme ruimte voor leerlingen die dat nodig hebben. Leerlingen kunnen uitsluitend gebruik maken van de maatwerkplaats n.a.v. een ondersteuningsvraag bij de mentor. Deze aanvraag wordt in het O-team beoordeeld.</a:t>
            </a:r>
          </a:p>
          <a:p>
            <a:pPr eaLnBrk="1" hangingPunct="1"/>
            <a:endParaRPr lang="nl-NL" dirty="0"/>
          </a:p>
        </p:txBody>
      </p:sp>
    </p:spTree>
    <p:extLst>
      <p:ext uri="{BB962C8B-B14F-4D97-AF65-F5344CB8AC3E}">
        <p14:creationId xmlns:p14="http://schemas.microsoft.com/office/powerpoint/2010/main" val="136276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128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8476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0950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48413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509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45297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5886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0512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33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474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nl-NL"/>
              <a:t>Klik om stijl te bewerken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76892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974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2249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4659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19334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0076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1/15/2025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014403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12"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microsoft.com/office/2007/relationships/diagramDrawing" Target="../diagrams/drawing1.xml"/><Relationship Id="rId5" Type="http://schemas.openxmlformats.org/officeDocument/2006/relationships/image" Target="../media/image3.jpe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3119418" y="609600"/>
            <a:ext cx="3836082" cy="1320800"/>
          </a:xfrm>
        </p:spPr>
        <p:txBody>
          <a:bodyPr>
            <a:normAutofit/>
          </a:bodyPr>
          <a:lstStyle/>
          <a:p>
            <a:pPr>
              <a:defRPr/>
            </a:pPr>
            <a:r>
              <a:rPr lang="nl-NL" dirty="0">
                <a:solidFill>
                  <a:schemeClr val="tx1"/>
                </a:solidFill>
                <a:effectLst>
                  <a:outerShdw blurRad="38100" dist="38100" dir="2700000" algn="tl">
                    <a:srgbClr val="000000">
                      <a:alpha val="43137"/>
                    </a:srgbClr>
                  </a:outerShdw>
                </a:effectLst>
                <a:latin typeface="Arial" pitchFamily="34" charset="0"/>
                <a:cs typeface="Arial" pitchFamily="34" charset="0"/>
              </a:rPr>
              <a:t>Over drie jaar….</a:t>
            </a:r>
          </a:p>
        </p:txBody>
      </p:sp>
      <p:pic>
        <p:nvPicPr>
          <p:cNvPr id="2" name="Afbeelding 1">
            <a:extLst>
              <a:ext uri="{FF2B5EF4-FFF2-40B4-BE49-F238E27FC236}">
                <a16:creationId xmlns:a16="http://schemas.microsoft.com/office/drawing/2014/main" id="{29B6BBCE-282B-46FD-8A81-9D67EB3E57BC}"/>
              </a:ext>
            </a:extLst>
          </p:cNvPr>
          <p:cNvPicPr>
            <a:picLocks noChangeAspect="1"/>
          </p:cNvPicPr>
          <p:nvPr/>
        </p:nvPicPr>
        <p:blipFill>
          <a:blip r:embed="rId3">
            <a:alphaModFix/>
          </a:blip>
          <a:srcRect l="122" r="-7" b="-7"/>
          <a:stretch/>
        </p:blipFill>
        <p:spPr>
          <a:xfrm>
            <a:off x="445236" y="10"/>
            <a:ext cx="257502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4" name="Afbeelding 3">
            <a:extLst>
              <a:ext uri="{FF2B5EF4-FFF2-40B4-BE49-F238E27FC236}">
                <a16:creationId xmlns:a16="http://schemas.microsoft.com/office/drawing/2014/main" id="{CEE49BCB-7117-419B-ABE9-2E1AA0855D93}"/>
              </a:ext>
            </a:extLst>
          </p:cNvPr>
          <p:cNvPicPr>
            <a:picLocks noChangeAspect="1"/>
          </p:cNvPicPr>
          <p:nvPr/>
        </p:nvPicPr>
        <p:blipFill>
          <a:blip r:embed="rId4">
            <a:alphaModFix/>
          </a:blip>
          <a:srcRect l="159" r="-8" b="-8"/>
          <a:stretch/>
        </p:blipFill>
        <p:spPr>
          <a:xfrm>
            <a:off x="254018" y="1714500"/>
            <a:ext cx="2574085"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34824" name="Picture 12" descr="http://ftp.dekrantvangouda.nl/fileadmin/ziekenhuiskrant.nl/krant/080917/PAG%2018/Groepsfoto.jpg"/>
          <p:cNvPicPr>
            <a:picLocks noChangeAspect="1" noChangeArrowheads="1"/>
          </p:cNvPicPr>
          <p:nvPr/>
        </p:nvPicPr>
        <p:blipFill>
          <a:blip r:embed="rId5">
            <a:alphaModFix/>
            <a:extLst>
              <a:ext uri="{28A0092B-C50C-407E-A947-70E740481C1C}">
                <a14:useLocalDpi xmlns:a14="http://schemas.microsoft.com/office/drawing/2010/main" val="0"/>
              </a:ext>
            </a:extLst>
          </a:blip>
          <a:srcRect r="-1" b="7137"/>
          <a:stretch/>
        </p:blipFill>
        <p:spPr bwMode="auto">
          <a:xfrm>
            <a:off x="62799" y="3429000"/>
            <a:ext cx="2573232" cy="1714500"/>
          </a:xfrm>
          <a:custGeom>
            <a:avLst/>
            <a:gdLst/>
            <a:ahLst/>
            <a:cxnLst/>
            <a:rect l="l" t="t" r="r" b="b"/>
            <a:pathLst>
              <a:path w="3430976" h="1714500">
                <a:moveTo>
                  <a:pt x="254958" y="0"/>
                </a:moveTo>
                <a:lnTo>
                  <a:pt x="3430976" y="0"/>
                </a:lnTo>
                <a:lnTo>
                  <a:pt x="3174882" y="1714500"/>
                </a:lnTo>
                <a:lnTo>
                  <a:pt x="0" y="1714500"/>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5"/>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l="2846" r="2" b="2"/>
          <a:stretch/>
        </p:blipFill>
        <p:spPr>
          <a:xfrm>
            <a:off x="-7974" y="5127992"/>
            <a:ext cx="2453672"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831" name="Isosceles Triangle 30">
            <a:extLst>
              <a:ext uri="{FF2B5EF4-FFF2-40B4-BE49-F238E27FC236}">
                <a16:creationId xmlns:a16="http://schemas.microsoft.com/office/drawing/2014/main" id="{9151A0F5-13D3-4554-835F-A7034869A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34833" name="Straight Connector 34832">
            <a:extLst>
              <a:ext uri="{FF2B5EF4-FFF2-40B4-BE49-F238E27FC236}">
                <a16:creationId xmlns:a16="http://schemas.microsoft.com/office/drawing/2014/main" id="{7AD810A1-5C23-43DA-9095-AAFC01CEE6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034" y="1714500"/>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835" name="Straight Connector 34834">
            <a:extLst>
              <a:ext uri="{FF2B5EF4-FFF2-40B4-BE49-F238E27FC236}">
                <a16:creationId xmlns:a16="http://schemas.microsoft.com/office/drawing/2014/main" id="{12F4D3F3-0806-458E-B9E1-EC428A80B8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7816" y="3421959"/>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837" name="Straight Connector 34836">
            <a:extLst>
              <a:ext uri="{FF2B5EF4-FFF2-40B4-BE49-F238E27FC236}">
                <a16:creationId xmlns:a16="http://schemas.microsoft.com/office/drawing/2014/main" id="{50E7A95E-82DA-479D-B765-A001BC3BB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712" y="5127992"/>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839" name="Isosceles Triangle 30">
            <a:extLst>
              <a:ext uri="{FF2B5EF4-FFF2-40B4-BE49-F238E27FC236}">
                <a16:creationId xmlns:a16="http://schemas.microsoft.com/office/drawing/2014/main" id="{CDC9448A-4D53-4CF7-B513-1A1C0B535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729"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aphicFrame>
        <p:nvGraphicFramePr>
          <p:cNvPr id="34841" name="Content Placeholder 34827">
            <a:extLst>
              <a:ext uri="{FF2B5EF4-FFF2-40B4-BE49-F238E27FC236}">
                <a16:creationId xmlns:a16="http://schemas.microsoft.com/office/drawing/2014/main" id="{332E50A2-64CC-4B9F-8507-362CA1A98042}"/>
              </a:ext>
            </a:extLst>
          </p:cNvPr>
          <p:cNvGraphicFramePr>
            <a:graphicFrameLocks noGrp="1"/>
          </p:cNvGraphicFramePr>
          <p:nvPr>
            <p:ph idx="1"/>
            <p:extLst>
              <p:ext uri="{D42A27DB-BD31-4B8C-83A1-F6EECF244321}">
                <p14:modId xmlns:p14="http://schemas.microsoft.com/office/powerpoint/2010/main" val="1036335512"/>
              </p:ext>
            </p:extLst>
          </p:nvPr>
        </p:nvGraphicFramePr>
        <p:xfrm>
          <a:off x="3119417" y="1847851"/>
          <a:ext cx="4795857" cy="4193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4821" name="AutoShape 6" descr="data:image/jpeg;base64,/9j/4AAQSkZJRgABAQAAAQABAAD/2wCEAAkGBxQTEhUUExQWFhUXGCAaGRgYGBwaHxwgHxwYGxoeHxwcHCggHRwlHBwXITEhJSkrLi4uGB8zODMsNygtLiwBCgoKDg0OGxAQGywkICQsNCw4LDQvLCwsNC8sLCwsLCwsLCwsLCwsNDQsLCwsLCwsLCwsLCwsLCwsLCwsLCwsLP/AABEIAL4BCQMBIgACEQEDEQH/xAAcAAACAwEBAQEAAAAAAAAAAAAFBgMEBwIBAAj/xABFEAABAwIEAwYDBQUFCAIDAAABAgMRACEEBRIxBkFREyJhcYGRMqHRBxRSscEVI0KS8BZTYuHxJDNUcoKTstIXQyVjov/EABoBAAMBAQEBAAAAAAAAAAAAAAIDBAEFAAb/xAAuEQACAgICAQQBAgYCAwAAAAABAgADESESMQQTIkFRYQUyFCNxgbHwocFSkdH/2gAMAwEAAhEDEQA/AMyxrsBUrUDNrm9zUDbyo+NXuaquIK3VCb6lRPgTV5trSnUq1pvU7jiMZj65byvMAlehaiJ6kwfDetAyXJsOnBoU6DrVq3UepjflWSNoLipmL708rzQaUtBcqSkAE84pNq8NiYAHkT3B86iMSqZmBqge5oT/AGTxinezbJWInWFkJA8ZMj50z4fMyAmR4E+G3yn5V9hc0cafbUfhPdPiDb6Un+KsCnjswiggzHcL/dWtTjqnHfBRCU/O9AFrVHxK9zWq5upLiIUJBms/eychekkj0pfj+QzjLncwMFhThTJW8SlfalwC0QoiKi4r4S+6sl9GIWUggaVEzcwIING8gGnSkD+L9KEfabj1aGmJmVao6wIHzoK7LT5AUNo/H4gkg7lLhlDIaBdVKnPxKJjyvQjiJkMuAtOEpO6dRsfpR/A5YhGFQ66yoLSkBJXKUz4zXmbMsYjDuOrQlDwEgoVO3UVatmHyeo815SKScQoj4lfzH616FL/Er+Y/WquGVajOCwiSJWqx5CqCMGJStnOBB/aKH8Sv5jUrT65+JXuaM4XJW3PhUqBuSLD1rs5QwlYSXSbgGOVLZgO5SnhWneIN+6LWB3lDyJqdjJV7lxVv8R+tE8fhka1JaUoJTsZua9KUhKVqWVQIImkLaxHcJaATgCLDrqifiV7n61HqVMalz5mrebJbQkFvVqJ59KauFMu/2cOraKyTZQSVW5CBVDWBUBEQ9DI5RolKUofxq/mNfa1R8av5j9a0Li7h1CmgsN6F6SpJEm4uUmNvWqPDfAbmLQhxDakNqAOtRgenM16uzmJhq/IiZgHiqUqUv+Y0UEiAVGPM0SzTIkYZ1xtKtRSbmhqG9SgkEXPPak2OWfAjkwF3KePf7sAmxsQo7UOLi/xr/mP1rSmuCMIW/wB7ikodjUUi4jr1pOzprCtrKWVl0fiAi/rVSBgIh+LNnIgbtF/jV/MfrRbJ8kxGISotlZjoVH57UJSQVWmtOyTO0YdhDKVQs3IjmfGgtsKamV1hoi5hlD7Ma1LSTyJINWGHFI095Qmb6jfw3o5xHmiX21DVqUkzt08aWMzVcHn/AJUoObNGEV4HUInEL1TqVpj8ZjziolN9r3+2VMGBJi24N7UNSkqISOZirr7/AGX7tCZPSPnWYI0O4TEEbgZx1YJGtX8x+tTdur8Sv5jXrboIuAT41Z0o/D8zVYf7gjxywyDB7ySXFwCSFE28zVh4LUhOo2JmmTCIDC1FGlYJOrcHnO+9cIUwpetI1QJ08p+lCzZOosqy6MWnpSACFBJ5xEjnBo+rsVr1lJAAhInkPL0rvP23OxC3EHs1fCoDug9AaEYbGJICQIIET1pVgJXUZXhTho/4DAocw+tkSrTdJ8JkfnfyoZiNaXC3EidunOo8MtxGG1IKtITJj3qjl2cKLySbza/kKiZc5IjXxHxq7YJMRvVXMezN5B0iSRUCXmApRdc7qgISk8+cnlXOKxDAEMrknfX0nwoa/GGORyYj0nYaElyvFISTBkz5Uv8AEuZlvHgix7NICulyTB67X8KIuZmyy2S6pMkmIF/bypQz3OEPuoISQlG0bkSCfyp1Xj8nJCEfGYG1ODNFxAU/hypRUv8AcqCgo7kQpJ9YNZ3mOby1pS3pmxMk/nTInjRtbjUSlNwpMRaAPIjelTiVTXaEMK1NzIPzj0plVTcsMJQ7+3Rg5tHdMdaJ4ZswJsKH4FfI7UcyfLy8DC0oj8Vp9qpdHOSB1G+E6BsMZddzZIRoTsNgKEIUSeZJ2AvRlvhIzfENegJq9wxkHb9qltZSAdPbEb7yEjlPWp2HHudC3yvsf2i80t5syW1H0Pzr53HKciQABsBTbjuFcc2j9040UoMpSkQVCPL5UAwgaxKoWrsVgGYTuQb2tBoRj6klVqh8sMQOpSFOaXDAggE7A08cM5yGUpRrlKbQDSFxHhA09oSvWIB1RHyrrAJhKSLUVtXtBzEWW5taaUeIgntTK+8lUBSpA8hEe1PXBWKbbwWGZKoUGwd+t7TyvX53zLMXD3dZitkynGBOX4ddp7MG46VgzSvInuKb+YcD4lHjLKWULU5rsfiUTzrNHcS2FkNrEwe+rb0HWm3iBlvFOalvqHVtIGmfe9IucZYWFxOpJ2P18afWgJ5nuedLFTGNSmp1RVqKiVG0zevENKKglKSpRMBKRJJ6AC5pg4Y4UcxYKgFkdEJk+Z5AVpXA/C7eBJfJ1uKFiqO4OceJ5mjtvVIv0mxmIWScC4/tG1qwrgQZ30zsf4dWr5Uz4vJOxV94cwywU7gi20SOVaCrijUdCIk2BMADx8qFY7NSsiAT1Uo9w+SLz5morLOZzG15XUzhvCtDvJT31gzzid/WgeaYaFA7g7HrTJjcQ208VlMJBuOQJt7VJhcqS+0XG23HG0quU3CecWvXqwx9wjMctRcy/LiVogwSbGjGfZeWm1qPfeXCEEC8He3WpcMWm1oMKGhU3/WakzziBt/SGSNYVExtNppi8190C2vGjE79iKBgrbSqJ0qVB+dXv2S51b/nT9a1DBJwzTYQpCFqAlRXClHqT0HhVL9oZf8A3bf/AGq31XM1Bx6maY8qYdcQuxCj7EyCPMVWw6wZKGzPM6j/AKVFmJW4+4VmVFZkm+xj8hRrCYEtaC9qCTcIAIJnxjenWkJoQObWHMvniNS8N2D6e5GlJiBG3uOopL2Pka1HitzD/clMQUOJQlaEb9CIPIkVnjWWyYUsJPSJNDSQMwbQdCM3B2OUV9kpwhopMogGZ336b+lEeL+FPu4+8YbUtkkE8yg85j+H8qUXEFopWhQMGxB5+NafwrnnaNjYpUIUk3vzBpbjG/iNGDE7hDJRjX1OKKksg7J5noOgrjizCoZxRQyTpgbmSD51q+Aw7aAlLIDSQZ0gW62rJuPn0nFuqRyAHrQhiW1HVAJv8QxlXBq8RpW4BBsNSuXWBUHE3A4w6SpAlMfEn9QaLZVnalOlltOpSUkxJkaReRFq4czlzGMPoCClQSdptHIyBBohc4+Ypq1bZmbYfDAlST0sf1qFgiSlWxt5eNWcMspPesSiR4jeqK1SSa6NNhNp5dECSOvtnam1JVpvPhV3K3lByJ8wagweN0iCJ6HmKuKdSrSobkXp9la11lhPUZa1VMYWX1Ib7RMSTpE386L8P4zFN4ZAZbMLUtWoCQDJtS0+r9wncDpFM/2fZzDCkXOgkBMxY7VwzvJ/MuY5sMYMW7jkvICE60KQCbCATvPSs5zfAqax7gUQASCf+oCR7zWkZU840lXaJVBPxFZUR0t0rK+JMw7TGrWmbK0g7zFrUSDJIH1BtwBKmffHtBi9X8qy9S2klMHr4VBnLS1huErVA5JJ/IVf4XU42SlxpxKSRcpUAPcUT5NIIiB+/cWcWghR1b1pbD6m8saBPdDUx50j8VrQXyGyFRuRtJ5U851kYTgwlIWVBoWBJvHSsvbkiZhVaZsRPbxMwRVXM3FLF+VWMLgHQkfunNvwK+lG8gyVeIfbQ6haUahqlJTI6SRTC3GdJ/dUc/UdeCmgxlMqVoLp32OmY+Yn3ofm+adpiUpa7qAAEoGwCYEAeVUOK3St4YfDjUAdKG09AeXsa8zbJ38LisOogpUpIcBmRbcf5eNRHLnkepzs7hBJUs96EJJgjmb9d4q3j3nGglDSQoKI707elUXnBqJPOoxiFAiNRkx3YseRvRqI/AxmBc2yhx44vUILSSojqRceh3q39iWd9li3GpIQ41JEyNSSIPgYJFPOGyZTjLqZJLoIUpW+0CfCgXC32YOYV5LxxKZAIgIMX6mafU3FSDI39x1DX2kZa3isKt9pMPNCTA+JPOetrisYQgJRrHxdoLdRNb6cIWUkOKSUkQog9RzmsW4jw5aBCUgBCrGQZEyK9yJxGAnhg/EZytlglxOp5a0QU2ATqHM8681Nf3CP5qEcO41p4BTktqSYlM+1vCKZ+0wn4nPY/WsA+DHAgjUSMmwyXnlrKdMKIPQkHfwtFP37QUhogyU7JIRqg8p8KWsowBbZuIUVqV7kx8oq+nHBKSlQSQeSv0pbv7zBTQ3F7EYz7zjWkvKbCWwCtR7oITfSqfGnHifC4J/DyHGm1EdxwCIPLbkaS8my8P4nEQvsQlMpm8AmYvvb86aUYPDKYQwHu+kqKlbKExB8rctponOCMTy7zM4dbixvNrH8jR3hjHFlslIgqPenmRt5WrviTJAykJSvtCZOsfIHpfn4UHy15QKkG4j2P9TTlfKzK8JYM9RpVxg8NqGYzP8AtLKab3knSJPrRDIuCMXjIUhAQ0THaKIG28J3NGsbwBoBSyhTiwPjXaT4JFh61haV221roSuvNwEpcRqSpW6kJElPj8qL4zOE9mVIBSiCVyACbXnxpIdfcwq1MKSCURM3uRJjwBmr+AxJfcQh2NDig3AsIO59qnORqI55XMrN8ThJPYtpCLaQoAkCAN6uscSldilP8o+lMmWfZkSlYe0pAJCHEkXTeD0NK+ecHYnCKJUhS2gbOpSdPrzFPViOuo/x7EccW7i/m2XBzEISy2dbttCY+Lwnaa2Lgv7OmsOyk4hQLhEqCY36ajcgeEUpcAMtoddxCiCW0AJnkVE6vkI9TTE9n7riglHMwPrH6VtnltjjJb0CWnjqNyckwS7qaQpKbalyfzMUi8XcLMsL+9YQBlBIQpCJgzsreB0iimKz9IUMMkE6TBXYyf4vmDfwqfH49otFtZKitJASPASD4XApLPyBEBFz7oj4tw6fiN7m9Z9hGwtxXjqI961nD5OCoduB2WxEkavCRBA6nwohgjliQG0MsqCLRpBP8x7x85oaWKg/mG6FsRKyrOnUsjQoiLR9PCvk5w65OpRPrWkO8J4BzuoaU0VC2hSomLd2/wAqzjM8hewzqmXISbQvlBmFDz2jemhiEz8SiqxQhB7nmVYTD9opa0gE7nkPEDrRz9stg6G1LWVWBUoz5jkB6e1IGOlFguR1HM/p+dNXC3DwRD2KOkG6UHc9LfpSiCRyzJwMmW8bm4SopK1tz8ChJSo8xcW9CZ5VDgM7eQSpSyY28fHyojxdi2cRhYSqO+mCRsQoTEeE1UaynL1FM5okLWAISEwkx8CpvE2mabWC2iZl1rIvEbzLnDXEGAwjrZ+7rU6tcOYhxYJAVYwALJnlbrJp+4+YbdwyXAoa2zqT1KTZXpEH0rOcq+z1GMaKhjmAZIKR3oEkXOoedGsU6MO392ff1uLSlOpsagoIEWVPdFpKTzmqSvsKkSKsnOWitmOKA0gXUowP1PpTNwm20SO2JKpOlMQIAN5/ShORZSk4pTrhHYtsqUtStkiRfz+lXsJnOFch1oqJRYICYCgYGo85AiPKpuICZPctLDOBGrEcTttuJTYAgxHhy/OqmP4mToUUq7xBEeHdM+kK96Q8asl1cWUDsTt5daFv9sLiQRsQbg+H5VJ7ydz3GaHiMR94Xq1S2qIG3ofAiRPKRSNxVkBCiGe0cSTsRdJjYx6+1eN8RupSEkFJtIGnSZ/i2tanvgzEdslbaiJU3KV8pBtYje970yoPyAgk8RM5wGVKw7J7SylnUPC0RU/bKp1zDCJUf3iRI/PnVb7g1+H8608ixJjABjUY824XKiQgKufC1BEcBOEnWFEco/WgKeOcYvUlx1SS2ooIHdNjEmLzUqOOMQkH96uOsmrSlPfGAKrCM5ihmhGFxywZ02BnnYGfGLT60y4R9nSSXje8a1CR43j0ikLN8WpxwlZKrk3M77mfGiWAbGlJI3FKvUYDCDU5GRCWcZwlKF9mJOwPIXpbwKipySbzJ5c6tZysBISOdUMOCCDt+tFSoFefuA7HlNwZxyXUNlqWyBGlJKY5JUI3BAAsTEX3o7hsvzAOJIdZLVisrQSs7ykaSBHLUb251lOVZ8ppCQDYCB/l8vennhzMMaSF3S3AJ7aUhQ8LE7c6EY7zHCnK5zM2+0XCrw+YvgGQoBYJ5BQ5eV6afs74DdxDaMS+8pAuplCYm4IClGLeQohx1wziMXiO3Q2hTZSlPccClGCTMFKesQCdqjRmLrSQhWtAQAkJMiItR5BEyqov8yXhzgxxtrsn3VpKXrwZgKmFAze9aFglBSewJ1gDSs+EQfc29TWdDiRY2Pzq1guI3CoCQJNzWBfzGnxGHzKuc8O/dsK4W0KbUHCO+oQ4kLISQDtCSTblUfCGKQVFU6i2kqJ6q5Aev5V1xpj3lyNQ7K11xAtEgnr4Un8K4koecRIKVJgwTYyLj1HzqYrncWzFmyY4YLL0KOtYVqVcgqIPjI870ZRhmUd4IQkgfEQAdjYmgKXiFyCTFv69/nUrmYlfdQApZNkqTqBPlEGgBj1AlvPg47dQCUFIGoGR8Q3Pj+lG8obYacDQQFLKQpJXEqkT3Zt6UE48zpTeEbaUAlaiFLA6J+FM+ak28KucNoGIwyC4mTFjsR4g7g0wuy6ESw5GGXMzQnvhJBQq6RKSOUEHbwO3iKS/tQzAuOYd1CgUaFBE/FJsSRyIuL7V9xlmLrJCj3nECNX942bEL6nkfMHlSvi8fqYcTvELSTvBib+UT40Ku2OPwTB473K3DPYqCQ53VJASkG4UZ3FrGIseh8q1Ft0qTpUAfGseacJUkoO9j/XUVo2T4lYKEqvJA8aJj7sx9Z1uW894dddwq2WcLGiFtqCkpCjMECTJJB5xyvWTY/I8SFqQcO7qSSkgNqNxY3AIPmDFb47nwESjY9fGfzilPPc+cS4EpJmJN9pJIHoCKdXYAdRZ8c2tk6mUKyDFI7xwzwHXs1fSnXh5tzFYUIGHTCBCHQAhSVSdlKIm4M70cwudnSVLURHQSTeLV2jPwYlQQIN5IMbztAPPmPOsvZXx+Ip6QjYzFriVvMyx93Xh4QSkrU0J7TTOkQOQJJjrVnhBvEMoAXhXdSfhlJiOUx0N/SmVGdqKZQQ6k8lc/Ef1yq1lgGJKUpc7FU3mTblznwoDaHwrD5nkRQckwUziUjvdwqFjsY8PMVVzJ0adRv4belT8W4RGDKgVhYmSoJgzEnuifz5il1nGocEhQI/rlROjDsRwsVv2mDHsSkhcIttE7eu5Av71p3AWnsQvuhaUhIBIAvuST1rKMU2VvaUifHzrVfsvQgtqD6EqUSSZEwRaPY0yml8hwNSZ7FyVJ3COcMBffllK+cOEz4RpAnxoZp8UfzD6U05zw5hcSCkfulgWW3aOgKdlfnfek7/47xf/ABDXsqmW18jmNqNeNtiV/tQyoJYGIga0rhawkArSqYKoFyDAv1PWsuOaEyALeNO/GmLdew7iZKiVC3UBYO3P/Ks4gpMKBB8RB+dBThlMy52GF+J86ZN6fMpyPUyLwelIRN7U/cFZ8yW+zdUEOoHdJMBYG1zbUOnPfrXvIQlRj4i6yM7i1xRgi04EqsYmPehrVpsIsDFGOM39eJKiZsI8rxFzQVoj1mirHsExv3Rm4NhT6SuezTBUk7TNh5bn0rV8RxMgJSqR3lQPITWPZE7pQT/iv6D/AFqxiMYdDYnnPzNR2FuZAjF6msYbHNOnUlelYgGLhQ8QD866zjJPvCTCklcd2EkSenxH3rPOHsSorkkwD9aesHnmpRbRFhZW9zMTFhcV6vZ3HKNZEz8uxY2I3HSiClBtAm7h5ch0H/NUWd4NaMYpLhBUVazB3B708p5iY3BoVi3zebg12fBpD5ZviZ+oeSVVVU97lNCVO4ttKlk6lgXJi+0jaiWe5erBuBYAjaQOvI+Ex86BtYr/AGpo/hWmfQi/9dK0nMEakFKrg9a5/nD0rfx/v/2J8f3LFbF8QhLZ7MS4QJnZJO1+flT/AIYpy/BI5rUnUtZudSrn5mAKzFhCFvNspTpOoJnrfna5vT/9qqVHBqCSe6pBEf8AMkfrSkAJC9ZI/wCTGHomKGfYhWLdbRvPInfvCT/XSn7GtPFpH3YiAIKNWiPGQL+VqQU5ctGGQ8QppQOlKpgjy5mZpvyzGKeZCm7qKbpmJPO8Wvzr14VbSq9AzaTld9yvxTlmJU01pCXD3goEmZ8J3kUg4UqS72SkmQCnSfIkfp7VpSHXFKjvRvBUe5HjHe2iPOgGQYFp3HuuOHUFLsIKoCUqRMDeTy8JodDOYVgxsRfy/KihYVvYGnPLWSXm5mAqCem4/WmfKcM12YhCSpJKCYvKSUn8qkW0hR7MpEKsYt86Eqc7MJTkZEF59glJTIk3gcpk0OwXA/bpUtDywYJ1OQUz0kQZ9LW8qZccyEJSY1Jb1aUquO8IvzN450Qw2JAQlAiAJIEXJuTA2vNNTgoJg+pYDkGKeSZOENuM4lAKiqCDcRFikjkZJqLGcLNFJSypaTHWY9Tf0mrPE2edm9AQVwlM6RJuVAeA2NQ4zOHGndHZKUNgQBE+ZUKAwzg7MRM0wb+DVeFJmQRtb/xPPneiWTZoCe2SpQFudwQduhNpHWLcxTZn2D7Vk9oIJv5VnODQoFxsKhEEb7E/D8/ypb4I3FlMbmlYltrHpKlc09OcD5WpcXwywpRuW1FEjSYAJJO2xg29K8+z3MoWtC9UJEgeM7dJ3NX+NMIvsUKw/eKVXBP8J+KT4GPnXQ8fyUI4WdiRNWyHKfMGONYfDNdwHtHFpHf+Oyov0G58qZOHDBTpAkqPzBv7xSDkuU6ndTzgQhsdoqATAn8RABJNh51oOD4uwbR0jSiDEqVcECSSIvPKDvVbeXSF4rEp4lpfm0aVtFtKQre6iOZ6D1Jr7tHeppGxHGCcS6XGXO6I1a5AAFtVgSE9Y86r/wBtf/34f+YfWpvVH0ZV6Z+ZdzjBhllxaIIjvEibEgH2MGfClrF4dvENadQ1dSmaP8YcRJab7Du61pOom4Cdjbqdqz1rMkmbkDYf10qL0mU4Mc1gPUqZlw260CoKS4BvomR4lJ5eImgovb5U3KxQNkLAvde5FrBPjVXFAtlC0LKVE30mDExJAtcVSt33ElMnUhyrhZx0BSlJZB21Ak+ekbetFkcCD/i2/wDtq/8AaoRjyedfJfJ6mt9QmdD+DrUZY9fMmxeVjDI0BwOWUrUkEDYxvVTENgsskbgmf0/X3qXEZghwaBOpKVXJ3sfaKqOKsjxT+pqNwQ5z9yUlT+3qPPAGBw7vcWpQcnYRHrI6Uz5zhOw/dJ0IkhSVRAIm885HOg32XZKUlzFK/wDsAS2P8IA1K9VW9PGpftCzhIeabKgNIm/+IxHsk0SABYxXIMN4nhBvEIC3XFHEBGntEd0ReBoM9255z40oY7hBsEoLykuAXCkAjz3uPG9R8PZ6606htxYKLAKKr9InnBFWc44gdx73YYNgrLRgvkgDxH/LPXmNqoruevak/wDX/rqAwRj/ADN/5iJmOQO4bEDtIUlUlK07GBt1CtrGj+W5i5iCWEyHIuVCwTNyT/U034vgrFLZ7zjSl/3cwP5uvpFJWFDuDfW0+hTalREmRadlCxmmXW13JxcbznMClMW+04EZcDwyhLjS1vqV2SgoAISAb6t5mJn+oprhDpO6ouRAIHSfWKD8IYQYlxRc/wB22ASPxEzA8rEn0pozjM0MNK0pACRGkbRcyB4Uv0lK9ajb3WtuI7ma/aBjwtSG0lJtMbKB2je48fE1Jw9KWm1JJCgOXOlnO8b94dC9RJnvGNNuYHOItTBlershAsbiKi0MQQTJeLc+eSwsJUEzAJAAJkgV19maUBesgLGmRvynp0t7UucVOKMIIMbn05V7wW/2akgKgaxY8+sHrtajxkZH3MY73NSOPZbKgkRMSJtItO3MR7VSOdssqDiyQJ8D1PhTHmeSMYpsGdC+Sx5bEcx87VkPFGXOoxIYVHSBcHa/saosTiMkQ0sQp7e5PxBxkH1gKWrslDUEpATpIPwlW5POdvCqgzxPdU04tGqwmxSQJHmk7etMTnBLASIVpVF5EiusDwrh0u6nTqA2SLUn1B0BB9JjA2VZ3DoeWFQ4kIUVkxqBkRI8xyiaP/t8qc0oSpbkx2aEyTfczZI8TAodxwA0ltCf92oEaRUfCPEkKUyUp0oTqU4CAp28IbvedRCYHS9EvuENXKniY9tZSXE/vyUp/CkifUwR7VRTk+VYfUQ0lajuVlSuc8zG/hQzifPwG1NIc75OlWk3AHxX5EmfQVnv7aW672IKEohXeVqvpSTEjmSI/WiRMnUGxvsx54vzTLmo7BYZxIUCQ2FEdFBYFkmPWwrlvN9SJC0qJ3UoSSbTBmDsD1uOtY8k1dw2YuIAANpkA8psY6bD2Fet8QNte5OtmO46YrMFkqSVtqBN0qZQQeYnaa+zPF4ZWFd1pbQ6fhhNirbULWgTzpebxhc76jKibnqar5orUmPGtRFQ4IE6D1o1XNfrM7ybB3JU4NEf/WsSZtFrp5zIoz9yw392r/uL+tBcMhDaUmFFR3HUzaPCKI/fB+AfOjLnOpOjVBQGGTBvFWN7XEuKBJFk+3+c1TYwxJAsJ2k/OKYnMhT2ja9VllUjppP+nvTCMlYQApLanFC8bk8zvzrbbCDj5i66uW4r5fh0Yd5KcTcJ5Da/M9al4swkYhK25U04NSSBtETt70/YRxvEKLq8NoCYAJ5wOnTz6VBxbpUwVgJSEJIEWuru2jrNT8t5lIrGhM+KABauF4kARc8zBjyk19VXEqhSYAJPL9afQw5Rv6khNBx9iTZYkOYlkGyVHSTMwCCJJ6XpuwPCqniy2LFKiHD0TuD+Y84pWYSpa20NStxStKQAIJ+nU+FbfkmAGHbuZcN1q5TAECdhQeUp9QGczxTlYQShLTYQkAJSIAHIDasH4tzLt8Y45PdSrSnyHd/ME+taxxjmvY4VxYN4geZsPr6VhuKMXif6sT61lYyY+zQl7F4gaG4UZCDKZsCbn1N60bgXGt4PL0uLF3CVQVBMiTFz4fnWTsAqBF5Jrc8qyfDuYVlt1sK0NpEnla9DaOOF/MysZ3LeC4rbWwp/s1pSncSFexBilX7QswZxeBLqEqCkKSpOqJEkA3BNiDTA9jMI2FYMtLhZEjQqCT/ii58eVqGcS8N4ZnBYkNAgqbte1iCLdZ50kHf94wqcST7MMck4IknvlcH0CQPe9XOIcaFEJ2kx77/19KUeACpOGISbySZEg3tyPlsRe4rziDMv3jV4Icgg7iATBB6byCQQd7iuov7ZE5JbJlPMsnBfQoGAoHUB1BE05ZekJTp5DahL0KebjmlSvH+Gbe1Wg8pPdF426keHWKk8mokchH1PjAP+7Mr5vkhdlUiBfa5sRFWspyhpCMMoiYSVx/iKQAfmT6VbbXqbUom2k1zglhOGQtXJAiegEn6e9L8Wsk5PUK5gF1DmEzD+AGNI+I7J2KlHyEetI/FjmvGHRIACCJNzJAM9ZkGiGXNjTreWAT3jfUBurZMlRE2nblegmfZ0Big4ps6UjQBYGBAkzzm8cqo8k+0D8xXjjZJjDmvESGCEKTJ2mf0qrjuJEsaZROoTfp1ojmGBbcIK0gzHLeaJZtw32pQQ0DAidSbeV/lUePqXZx2Yl8TuduwHUDY3m8TafSk5zJMQ8Yw7C3QkxqbSSZHUjatIz5z7s3DqUpAIAnY9LgGovs6wKyntxiP3alqUWkgjvG5CjPWDG21OoRuWoi7ESMNwnmgBSMK9f8UCOvxGhWbZFisEWy+2WlLkokpUbQFbE/iG/Wv0WrFqPP5Vk/21OkuYWT/Cv80fSrAjjZxJSZmwrpN7e1c19RQYRysHvDy/WrGYqAR41xglSmfeosxQSUgeNTNuzE6a5Hi5H+7jPwrw+rENa1lQSfhHK3P86Lf2LV+I1z98xDLDQYQr/dhUwI2FpIN/CpP23jv7tX8ifrUmXJzmKAUagXHIebKsQuENocKEoVOpUwTA2Ai89RRhlxK4OvSneQfpv5UmZzmDjq4Mq0qUAAJ3kbeVXsiUpDZCpBBsD8xT78EcpgHBuMcMI2gCUPaiDtpKflMGg3E+LW841h2pUbkpSdzym8WAJqXDYya+yThJ/FvOqYWEKaTqBP8AEVTCQeUwq/KlV+5owuM76g3+zmK/uVfzI/8AavHuEsUsfAkHlqWkeexNe4hGOaWUuIfSpJggpUY9QIPnUIzdwG6/enDCnM6JX1VK6wYd4NyZ7DYgLdSiAggFKgqCY5b7T70+t4vXflWaYfMlHnVPOeKsS2QltYSCJJ0gmfW3yrzKbGzIn8dfHTI6hz7Q8Yt91vCsgqKe+oDqbJk7ARJv1FBF8DYlcHtGB4Fav0QRXuRZgShS1XccUStXM9PQdKsv5uRsaMHjDTxRYgLfMgY4LxWHId14dQQQdOtZnwjRTfk3EWrDhQASu407gEEj2pFxmbOG2ogUZwbKhhkKIKVyTexgmp/JYHcFqBUNGF1ZtiNUlT5XyISnQP8ApiY9anznMi+yGbF13ujkAd9R6JESaXmse7q+MzUGdhTfZqk94EE+3Op1OXAMyscziNXD+RKZCUqxEf8AI4oRA5QB9L7VLxFw2vEdmU4hCSlUqJ1d4cpA7s3NwAOcCYpCRjFfiNXWMzWf4j710RbqNP6ehOcxxHD6u0StWIb7qYASgjpeZqLPMIrTvf8AhUnaeh5pPpQPC5qsG6iau4/NFdivSopVpMEcjyrRbAs/TwRrufZfiHA2oOGbECATflKzz8ADRfD4NZaCHXG0o0pAToJVsJBOoDraOZrNskzp/tUFTilIBukmbkHTbzjav0fw1kiGWUqcSFOqAKybxN4E7AU05zgTnoqCvk331/v9YuYThpT6QUkJSOZTAJ5GJkgf0aD8V/ZukNOLS+pa1K1JSQAkTve59a0jH4wp2uKW80xSnAUi97Ac/CsZQw3ADkZ46BixlTqiGm1/GkDV4wP9KJY9/WoMh1TevcgwQAJt48vWip4cDUvSVOlPw2geA8fOs0zTHkuEzChIvyPjUDoytK62DCNmacHF/DqZViVOD4kFwCUqG3eHLwiusLw+/gkIawjQfKxrWkuJQsGwkpJunaCPal7D51iG8KrEJHdRMg3239KLcK8WPYvs8Q+2G1plOpEpDqeVt4Gx6xVPj5G4m1gD9ypjuJMYyYdwK0RfvEx5yEER60scXA48NOApQ4hJGgmQZM/HaD5iPGt8weMDg3kHcfofCsl+0rhoYRwPsiGHTdPJC94H+E7joZHSnuz47h0+lYeJXB/qZj7rZSopUCFAwQeRq9k+UrxCiEkJSPiWrYTttufCus5fJXIJ2otlLpQ2AVAyAqxncAj1jccqEv7cz1fjcrjWfiF8FwiykGcWf+0I/wDOqudZK0ylDqcQHdKxKAjSSDYwdZvQ7FY1SjvaqWOchI71zU/Lk35ltwFdXEdTRuH81JQ2mQUQIO8Rb5RR39sM/wB+PYfWssyXFOYc9mu6VDUPCbkfr60w/tJP9f6VI+UYjuSq2QIw/ZgGi+6sYdZcSSku93QgTICeeo2n05UO+0jA6McdAs6gL9bpP/iDTB9mmIWjDrUu7RfWEgC4/EZ5iaIcf4RKl4Z0AEEKQT7EfrV1y/yYtm5eQ39ZleGZXO1av9k+EIYdcO63I9EAD8yql7HtpA+EWFPX2eNAYNEfiV/5GkeKP5n9p7yBhYwLf094m35Un5x9oOWt6gsodWJ7qUhc+sR86Vvtczt1zEIy7DrKSoanSOh2TPuT6UE/sKwhmwWp0Cx8artuVNRFdbNsQFm+IYU8tTCFobUZSkwNM7iJ2mY8KA5qyVEEdK+zDtGllK5qJvGibztSx/5COe+xl4MYRy5shoGoXsWkTeT4VVXjFKQUA23ofNGig7Mbb5jcVWvWpr/2VYJhxlbxCFPaiIIkoSLCJ63Mjyq/xJlyyZAms64Txq2UpcbPeQo25KE3B8DWr5NxGxigNJ0ri6Fb+MHnSvM8NgBYOj/xFVXctMdxAZwSwsDSZJtatE4eylSUEOpBCtwYI9RV1vBJJkpki4PSrrYPM2qBU3kx511E/jPgrDhhT7AS2ttJUtAJCVAXMDZKvkazJKkE91fjBp+4t4gU+yppnSlCwQoi6jcgC9r296yFKyK6y+MVUF/mI/i7FPsaM6XCKvKBU2YPKl3KsTIIMmNqMNOEi/tyqZ/acTuePb6yBoG4YRqxmHEbuoHuoV+qXnwdwpJ6x+tfmfgXCpXi25JkPNaR5uCT7A+9fp+LVWOzPnW0o/v/ANRbx7q7pHe6RermXoSwR2iRKv4pmPCDtV1bKEFSxZcdaC5m8X0JcQL7HwIrYEnzvERF+7yIrNM0yZt/EqdIUJ+ITAtzPnTRnWKUCEeR8jEUL7xtq3rCuZoJHUnwCxCkwAiNAHK+/wAor04bvaU7Cw5AAfpXLfdgeNQO4hXa6Em5Gx5mdq9iejHlmaobWGk3JjUs2A8B1NEOJMuGKwb7SZWpSCUk8lC6T4XFLDwLSO0UBqHwjeCeZNMPCuYyAD7UWM6ngcHIn5vzFJBTIixq1gAezB8TTF9rmRHDY1Skj9y8S4gxaVGVJ8wqfQilvBLhr1P51O4IQD8zo0ODezD6z/iFctydx0FZGltN1LPTnA3PpUGGyU4vFIZYP+8MSoGEwCZJ6fWmjhVbj6+yWQWY+Ibadj5W3HWtDTgsKrSnDjSUj402PvSi4Q67ibLGt76g7A/ZmkYZLbrgLxBOsCNKoEecGR5UG/8AjfGf4fcf+1EcwwmLwx7Rp9bqBdTbl5HOOlcf22R/dOfzGkl0PYgcWHUbuH8nDLDbSR8Ke8eqiSVH1UTVPjDSnDjUQkJdSRPKQoUVYx8Wm00u/almIGFToMnWkmOQ72/S8e9dO5fYRJOZX3DuLhx7RnWoBP5+VPXDWPbRgUr1aUDUZNrajWPYB5T7iGkqIUshIkCBPM+FN3HmOThW2MOCFIQ3MTdShZJI6TJ8yKk8esKS08PIsu0wwIq5XmpfzR95AClOL0IB30iwI8IFFFcVvpdUhaogwlIRv60E4CzBtgO4lTZW5qIBH8MiTTk1mra0auzhe6SQJIpN2C5l1Q9oi5xPw+Xmi9BComs7aaUTCRJFa7jMwU4kp6iKUTgkMytREAGes8qyu4oCo3PPUGOYqtuA7iFD+oqLEJg18tWpRO0maKfst1aRCCZ+E2v86t/aRJgC3UucOn93HOTE7HqJq09hVBUokGdSYsUnnB5TRXJuFsQhoBaUgyTpKha9TY7J3hH7sOJvMOlJHT4RJrr12IEAyOok02ZzgwtwzxmsQ3iTMW7Tn/1D9Ram/OMwCcOtaFpJI0pMiJVafTf0rHn2SofAnWDuXlWHMFOjreZrtll1Su9oSk8kEpSIHPTdRP61LZ+n1s4Zdf4hrewGDLilJbuVpJGwSdzsIHlSTjGylawRB1G3S81pODyLUArQ2gkbqsfymg2Y8CYhxxSkqZg9Vnp/y0zyXQqAD1PJTZ3gxRwC4WPG1HmVVZR9nuLkHUz/ANw/+tFmuDMQN1M/zn/1rk3rkgidj9PJQFW1A32cn/8AKYZPJTon0BIr9I47FWMcqwLJOD8Vh8U0/qZhtYVZZmOY+HpNaxjs8R/CdxVCkfM5z0v9STMM6CVJUT3SIPrUvastJKysaCLjr0iOdKOLfQpJGu/KhWM1qCQFJ0JvE3JosiD6Fn1D2dOhawofDAiaoYde5qmrN/3YQWzI56k/WucHmLUaVSknqPpQ+ohgmmwDJENJ09nqVymkzN8cZKkmCLgjl0o3nGIlIS2ZHOlfG4RUFSyEpHMmtZlHzAGTG7L85GKw0n40kBQ8Y38jVzA4ktqB2iknh13QvUlwFtQIVMgzyIEcj+dH9QWqS+PKDXg4O400uPiP2JwacdgnMOuIdRYkTpUbpUPEGDX57ewq2QtpYhaHChQ8QYNblkGapbQEqWDHQ1nfFGQPP4t95HZhC3dYlYmIAnztNDbgiN8dHViSPgzpp3sMIADpKviI3JjbyozknEAwuGDjgJ1Cw60j52+YQnmfkJrRsvzBrs0tqQkgAC/K1cvG+R+YaDMpZbxW/i3AhLcA325eNHP2a9/doqlnGKDTH+zI0qUQmdt+hoN2eI/4r/8Ao1pO4yC8v4xAKhilrABIGgXVc79KLZTxflYU4pbby1lMISsqIJPrAHnShleXp+8HtkJcb7/d1EXhWkzHIwaD4bLFg7p9z9K6PHPuk745Bfgw63moQT2Y0Dw+u9A81xS3XCpR+dWv2evqn3P0qB3LXI3T7n6UKAx/kFeGBPcidJ1thRGoTa8kU1ZZhlIGpa1noFcqUcNgnUKCklIUNjJ+lFFYvEKsopP/AFH6Uu6picrJq7AFwYfxOYBItSZmeJUtS9XWjTeGWeY9z9KgxWWqJnu+5+lIqBVtiMfYi2kUTwGMKYPNO1XMBlqmnQruKHMGSCOY26U95x9l4W2l/DOBGoSULnSJEiCASKuI5jIiqW4PuJ39oXTuqu054vrQ1/KXEKKSUSDBgn6VyMAvqn3P0pfEzpL5AkmdY7XCyAVbE3E9NqrZJiNLuq8ASBJieVdP5csjdPufpXOHy1Ym6fc/SnB34YzI24fxAOIbdztZMzURzx38VD/2e51T7n6V7+z19U+5+lI4tL/XEIJzx38Rrr9uO/jNDRl6+qfc/SvfuDnVPufpWYaaLxLxzhz8ZqJeZrP8R96rfcF9U+5+leHAL6p9z9K9xM8bxJjj1/iPvXBxy/xGojgF9U+5+lefs9fVPufpW8Ggm8SQ49X4jXacerrVf9nL6p9z9K9/Zy+qfc/St4GD/ECd4riF8GAsQNu6KjczJx1I7QzG1oqJ7K1zun3P0rtrLVxun3P0prFiuMyGsgXEyVvGECBXX7QX1qP9nL6p9z9K8/Zy+qfc/SlcDLfXk4zNf4jXaM0XPxGr/DXB7uLWUhaEBIkm5PoIpux3BGHZw6lJ1KWkWKjz8qwo2J43TP8AFPRCyNUA7/nR3KMx7QIH8RgRQXGYJZt3Y09T9KL8M4VTLZdhBWe6k3MdTtvUzJ/LzI0b3YhPibNFBOkH4TSx2y/xmruNYWqZKTPifpUX3M9E+5+lagwI3kJ//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22" name="AutoShape 8" descr="data:image/jpeg;base64,/9j/4AAQSkZJRgABAQAAAQABAAD/2wCEAAkGBxQTEhUUExQWFhUXGCAaGRgYGBwaHxwgHxwYGxoeHxwcHCggHRwlHBwXITEhJSkrLi4uGB8zODMsNygtLiwBCgoKDg0OGxAQGywkICQsNCw4LDQvLCwsNC8sLCwsLCwsLCwsLCwsNDQsLCwsLCwsLCwsLCwsLCwsLCwsLCwsLP/AABEIAL4BCQMBIgACEQEDEQH/xAAcAAACAwEBAQEAAAAAAAAAAAAFBgMEBwIBAAj/xABFEAABAwIEAwYDBQUFCAIDAAABAgMRACEEBRIxBkFREyJhcYGRMqHRBxRSscEVI0KS8BZTYuHxJDNUcoKTstIXQyVjov/EABoBAAMBAQEBAAAAAAAAAAAAAAIDBAEFAAb/xAAuEQACAgICAQQBAgYCAwAAAAABAgADESESMQQTIkFRYQUyFCNxgbHwocFSkdH/2gAMAwEAAhEDEQA/AMyxrsBUrUDNrm9zUDbyo+NXuaquIK3VCb6lRPgTV5trSnUq1pvU7jiMZj65byvMAlehaiJ6kwfDetAyXJsOnBoU6DrVq3UepjflWSNoLipmL708rzQaUtBcqSkAE84pNq8NiYAHkT3B86iMSqZmBqge5oT/AGTxinezbJWInWFkJA8ZMj50z4fMyAmR4E+G3yn5V9hc0cafbUfhPdPiDb6Un+KsCnjswiggzHcL/dWtTjqnHfBRCU/O9AFrVHxK9zWq5upLiIUJBms/eychekkj0pfj+QzjLncwMFhThTJW8SlfalwC0QoiKi4r4S+6sl9GIWUggaVEzcwIING8gGnSkD+L9KEfabj1aGmJmVao6wIHzoK7LT5AUNo/H4gkg7lLhlDIaBdVKnPxKJjyvQjiJkMuAtOEpO6dRsfpR/A5YhGFQ66yoLSkBJXKUz4zXmbMsYjDuOrQlDwEgoVO3UVatmHyeo815SKScQoj4lfzH616FL/Er+Y/WquGVajOCwiSJWqx5CqCMGJStnOBB/aKH8Sv5jUrT65+JXuaM4XJW3PhUqBuSLD1rs5QwlYSXSbgGOVLZgO5SnhWneIN+6LWB3lDyJqdjJV7lxVv8R+tE8fhka1JaUoJTsZua9KUhKVqWVQIImkLaxHcJaATgCLDrqifiV7n61HqVMalz5mrebJbQkFvVqJ59KauFMu/2cOraKyTZQSVW5CBVDWBUBEQ9DI5RolKUofxq/mNfa1R8av5j9a0Li7h1CmgsN6F6SpJEm4uUmNvWqPDfAbmLQhxDakNqAOtRgenM16uzmJhq/IiZgHiqUqUv+Y0UEiAVGPM0SzTIkYZ1xtKtRSbmhqG9SgkEXPPak2OWfAjkwF3KePf7sAmxsQo7UOLi/xr/mP1rSmuCMIW/wB7ikodjUUi4jr1pOzprCtrKWVl0fiAi/rVSBgIh+LNnIgbtF/jV/MfrRbJ8kxGISotlZjoVH57UJSQVWmtOyTO0YdhDKVQs3IjmfGgtsKamV1hoi5hlD7Ma1LSTyJINWGHFI095Qmb6jfw3o5xHmiX21DVqUkzt08aWMzVcHn/AJUoObNGEV4HUInEL1TqVpj8ZjziolN9r3+2VMGBJi24N7UNSkqISOZirr7/AGX7tCZPSPnWYI0O4TEEbgZx1YJGtX8x+tTdur8Sv5jXrboIuAT41Z0o/D8zVYf7gjxywyDB7ySXFwCSFE28zVh4LUhOo2JmmTCIDC1FGlYJOrcHnO+9cIUwpetI1QJ08p+lCzZOosqy6MWnpSACFBJ5xEjnBo+rsVr1lJAAhInkPL0rvP23OxC3EHs1fCoDug9AaEYbGJICQIIET1pVgJXUZXhTho/4DAocw+tkSrTdJ8JkfnfyoZiNaXC3EidunOo8MtxGG1IKtITJj3qjl2cKLySbza/kKiZc5IjXxHxq7YJMRvVXMezN5B0iSRUCXmApRdc7qgISk8+cnlXOKxDAEMrknfX0nwoa/GGORyYj0nYaElyvFISTBkz5Uv8AEuZlvHgix7NICulyTB67X8KIuZmyy2S6pMkmIF/bypQz3OEPuoISQlG0bkSCfyp1Xj8nJCEfGYG1ODNFxAU/hypRUv8AcqCgo7kQpJ9YNZ3mOby1pS3pmxMk/nTInjRtbjUSlNwpMRaAPIjelTiVTXaEMK1NzIPzj0plVTcsMJQ7+3Rg5tHdMdaJ4ZswJsKH4FfI7UcyfLy8DC0oj8Vp9qpdHOSB1G+E6BsMZddzZIRoTsNgKEIUSeZJ2AvRlvhIzfENegJq9wxkHb9qltZSAdPbEb7yEjlPWp2HHudC3yvsf2i80t5syW1H0Pzr53HKciQABsBTbjuFcc2j9040UoMpSkQVCPL5UAwgaxKoWrsVgGYTuQb2tBoRj6klVqh8sMQOpSFOaXDAggE7A08cM5yGUpRrlKbQDSFxHhA09oSvWIB1RHyrrAJhKSLUVtXtBzEWW5taaUeIgntTK+8lUBSpA8hEe1PXBWKbbwWGZKoUGwd+t7TyvX53zLMXD3dZitkynGBOX4ddp7MG46VgzSvInuKb+YcD4lHjLKWULU5rsfiUTzrNHcS2FkNrEwe+rb0HWm3iBlvFOalvqHVtIGmfe9IucZYWFxOpJ2P18afWgJ5nuedLFTGNSmp1RVqKiVG0zevENKKglKSpRMBKRJJ6AC5pg4Y4UcxYKgFkdEJk+Z5AVpXA/C7eBJfJ1uKFiqO4OceJ5mjtvVIv0mxmIWScC4/tG1qwrgQZ30zsf4dWr5Uz4vJOxV94cwywU7gi20SOVaCrijUdCIk2BMADx8qFY7NSsiAT1Uo9w+SLz5morLOZzG15XUzhvCtDvJT31gzzid/WgeaYaFA7g7HrTJjcQ208VlMJBuOQJt7VJhcqS+0XG23HG0quU3CecWvXqwx9wjMctRcy/LiVogwSbGjGfZeWm1qPfeXCEEC8He3WpcMWm1oMKGhU3/WakzziBt/SGSNYVExtNppi8190C2vGjE79iKBgrbSqJ0qVB+dXv2S51b/nT9a1DBJwzTYQpCFqAlRXClHqT0HhVL9oZf8A3bf/AGq31XM1Bx6maY8qYdcQuxCj7EyCPMVWw6wZKGzPM6j/AKVFmJW4+4VmVFZkm+xj8hRrCYEtaC9qCTcIAIJnxjenWkJoQObWHMvniNS8N2D6e5GlJiBG3uOopL2Pka1HitzD/clMQUOJQlaEb9CIPIkVnjWWyYUsJPSJNDSQMwbQdCM3B2OUV9kpwhopMogGZ336b+lEeL+FPu4+8YbUtkkE8yg85j+H8qUXEFopWhQMGxB5+NafwrnnaNjYpUIUk3vzBpbjG/iNGDE7hDJRjX1OKKksg7J5noOgrjizCoZxRQyTpgbmSD51q+Aw7aAlLIDSQZ0gW62rJuPn0nFuqRyAHrQhiW1HVAJv8QxlXBq8RpW4BBsNSuXWBUHE3A4w6SpAlMfEn9QaLZVnalOlltOpSUkxJkaReRFq4czlzGMPoCClQSdptHIyBBohc4+Ypq1bZmbYfDAlST0sf1qFgiSlWxt5eNWcMspPesSiR4jeqK1SSa6NNhNp5dECSOvtnam1JVpvPhV3K3lByJ8wagweN0iCJ6HmKuKdSrSobkXp9la11lhPUZa1VMYWX1Ib7RMSTpE386L8P4zFN4ZAZbMLUtWoCQDJtS0+r9wncDpFM/2fZzDCkXOgkBMxY7VwzvJ/MuY5sMYMW7jkvICE60KQCbCATvPSs5zfAqax7gUQASCf+oCR7zWkZU840lXaJVBPxFZUR0t0rK+JMw7TGrWmbK0g7zFrUSDJIH1BtwBKmffHtBi9X8qy9S2klMHr4VBnLS1huErVA5JJ/IVf4XU42SlxpxKSRcpUAPcUT5NIIiB+/cWcWghR1b1pbD6m8saBPdDUx50j8VrQXyGyFRuRtJ5U851kYTgwlIWVBoWBJvHSsvbkiZhVaZsRPbxMwRVXM3FLF+VWMLgHQkfunNvwK+lG8gyVeIfbQ6haUahqlJTI6SRTC3GdJ/dUc/UdeCmgxlMqVoLp32OmY+Yn3ofm+adpiUpa7qAAEoGwCYEAeVUOK3St4YfDjUAdKG09AeXsa8zbJ38LisOogpUpIcBmRbcf5eNRHLnkepzs7hBJUs96EJJgjmb9d4q3j3nGglDSQoKI707elUXnBqJPOoxiFAiNRkx3YseRvRqI/AxmBc2yhx44vUILSSojqRceh3q39iWd9li3GpIQ41JEyNSSIPgYJFPOGyZTjLqZJLoIUpW+0CfCgXC32YOYV5LxxKZAIgIMX6mafU3FSDI39x1DX2kZa3isKt9pMPNCTA+JPOetrisYQgJRrHxdoLdRNb6cIWUkOKSUkQog9RzmsW4jw5aBCUgBCrGQZEyK9yJxGAnhg/EZytlglxOp5a0QU2ATqHM8681Nf3CP5qEcO41p4BTktqSYlM+1vCKZ+0wn4nPY/WsA+DHAgjUSMmwyXnlrKdMKIPQkHfwtFP37QUhogyU7JIRqg8p8KWsowBbZuIUVqV7kx8oq+nHBKSlQSQeSv0pbv7zBTQ3F7EYz7zjWkvKbCWwCtR7oITfSqfGnHifC4J/DyHGm1EdxwCIPLbkaS8my8P4nEQvsQlMpm8AmYvvb86aUYPDKYQwHu+kqKlbKExB8rctponOCMTy7zM4dbixvNrH8jR3hjHFlslIgqPenmRt5WrviTJAykJSvtCZOsfIHpfn4UHy15QKkG4j2P9TTlfKzK8JYM9RpVxg8NqGYzP8AtLKab3knSJPrRDIuCMXjIUhAQ0THaKIG28J3NGsbwBoBSyhTiwPjXaT4JFh61haV221roSuvNwEpcRqSpW6kJElPj8qL4zOE9mVIBSiCVyACbXnxpIdfcwq1MKSCURM3uRJjwBmr+AxJfcQh2NDig3AsIO59qnORqI55XMrN8ThJPYtpCLaQoAkCAN6uscSldilP8o+lMmWfZkSlYe0pAJCHEkXTeD0NK+ecHYnCKJUhS2gbOpSdPrzFPViOuo/x7EccW7i/m2XBzEISy2dbttCY+Lwnaa2Lgv7OmsOyk4hQLhEqCY36ajcgeEUpcAMtoddxCiCW0AJnkVE6vkI9TTE9n7riglHMwPrH6VtnltjjJb0CWnjqNyckwS7qaQpKbalyfzMUi8XcLMsL+9YQBlBIQpCJgzsreB0iimKz9IUMMkE6TBXYyf4vmDfwqfH49otFtZKitJASPASD4XApLPyBEBFz7oj4tw6fiN7m9Z9hGwtxXjqI961nD5OCoduB2WxEkavCRBA6nwohgjliQG0MsqCLRpBP8x7x85oaWKg/mG6FsRKyrOnUsjQoiLR9PCvk5w65OpRPrWkO8J4BzuoaU0VC2hSomLd2/wAqzjM8hewzqmXISbQvlBmFDz2jemhiEz8SiqxQhB7nmVYTD9opa0gE7nkPEDrRz9stg6G1LWVWBUoz5jkB6e1IGOlFguR1HM/p+dNXC3DwRD2KOkG6UHc9LfpSiCRyzJwMmW8bm4SopK1tz8ChJSo8xcW9CZ5VDgM7eQSpSyY28fHyojxdi2cRhYSqO+mCRsQoTEeE1UaynL1FM5okLWAISEwkx8CpvE2mabWC2iZl1rIvEbzLnDXEGAwjrZ+7rU6tcOYhxYJAVYwALJnlbrJp+4+YbdwyXAoa2zqT1KTZXpEH0rOcq+z1GMaKhjmAZIKR3oEkXOoedGsU6MO392ff1uLSlOpsagoIEWVPdFpKTzmqSvsKkSKsnOWitmOKA0gXUowP1PpTNwm20SO2JKpOlMQIAN5/ShORZSk4pTrhHYtsqUtStkiRfz+lXsJnOFch1oqJRYICYCgYGo85AiPKpuICZPctLDOBGrEcTttuJTYAgxHhy/OqmP4mToUUq7xBEeHdM+kK96Q8asl1cWUDsTt5daFv9sLiQRsQbg+H5VJ7ydz3GaHiMR94Xq1S2qIG3ofAiRPKRSNxVkBCiGe0cSTsRdJjYx6+1eN8RupSEkFJtIGnSZ/i2tanvgzEdslbaiJU3KV8pBtYje970yoPyAgk8RM5wGVKw7J7SylnUPC0RU/bKp1zDCJUf3iRI/PnVb7g1+H8608ixJjABjUY824XKiQgKufC1BEcBOEnWFEco/WgKeOcYvUlx1SS2ooIHdNjEmLzUqOOMQkH96uOsmrSlPfGAKrCM5ihmhGFxywZ02BnnYGfGLT60y4R9nSSXje8a1CR43j0ikLN8WpxwlZKrk3M77mfGiWAbGlJI3FKvUYDCDU5GRCWcZwlKF9mJOwPIXpbwKipySbzJ5c6tZysBISOdUMOCCDt+tFSoFefuA7HlNwZxyXUNlqWyBGlJKY5JUI3BAAsTEX3o7hsvzAOJIdZLVisrQSs7ykaSBHLUb251lOVZ8ppCQDYCB/l8vennhzMMaSF3S3AJ7aUhQ8LE7c6EY7zHCnK5zM2+0XCrw+YvgGQoBYJ5BQ5eV6afs74DdxDaMS+8pAuplCYm4IClGLeQohx1wziMXiO3Q2hTZSlPccClGCTMFKesQCdqjRmLrSQhWtAQAkJMiItR5BEyqov8yXhzgxxtrsn3VpKXrwZgKmFAze9aFglBSewJ1gDSs+EQfc29TWdDiRY2Pzq1guI3CoCQJNzWBfzGnxGHzKuc8O/dsK4W0KbUHCO+oQ4kLISQDtCSTblUfCGKQVFU6i2kqJ6q5Aev5V1xpj3lyNQ7K11xAtEgnr4Un8K4koecRIKVJgwTYyLj1HzqYrncWzFmyY4YLL0KOtYVqVcgqIPjI870ZRhmUd4IQkgfEQAdjYmgKXiFyCTFv69/nUrmYlfdQApZNkqTqBPlEGgBj1AlvPg47dQCUFIGoGR8Q3Pj+lG8obYacDQQFLKQpJXEqkT3Zt6UE48zpTeEbaUAlaiFLA6J+FM+ak28KucNoGIwyC4mTFjsR4g7g0wuy6ESw5GGXMzQnvhJBQq6RKSOUEHbwO3iKS/tQzAuOYd1CgUaFBE/FJsSRyIuL7V9xlmLrJCj3nECNX942bEL6nkfMHlSvi8fqYcTvELSTvBib+UT40Ku2OPwTB473K3DPYqCQ53VJASkG4UZ3FrGIseh8q1Ft0qTpUAfGseacJUkoO9j/XUVo2T4lYKEqvJA8aJj7sx9Z1uW894dddwq2WcLGiFtqCkpCjMECTJJB5xyvWTY/I8SFqQcO7qSSkgNqNxY3AIPmDFb47nwESjY9fGfzilPPc+cS4EpJmJN9pJIHoCKdXYAdRZ8c2tk6mUKyDFI7xwzwHXs1fSnXh5tzFYUIGHTCBCHQAhSVSdlKIm4M70cwudnSVLURHQSTeLV2jPwYlQQIN5IMbztAPPmPOsvZXx+Ip6QjYzFriVvMyx93Xh4QSkrU0J7TTOkQOQJJjrVnhBvEMoAXhXdSfhlJiOUx0N/SmVGdqKZQQ6k8lc/Ef1yq1lgGJKUpc7FU3mTblznwoDaHwrD5nkRQckwUziUjvdwqFjsY8PMVVzJ0adRv4belT8W4RGDKgVhYmSoJgzEnuifz5il1nGocEhQI/rlROjDsRwsVv2mDHsSkhcIttE7eu5Av71p3AWnsQvuhaUhIBIAvuST1rKMU2VvaUifHzrVfsvQgtqD6EqUSSZEwRaPY0yml8hwNSZ7FyVJ3COcMBffllK+cOEz4RpAnxoZp8UfzD6U05zw5hcSCkfulgWW3aOgKdlfnfek7/47xf/ABDXsqmW18jmNqNeNtiV/tQyoJYGIga0rhawkArSqYKoFyDAv1PWsuOaEyALeNO/GmLdew7iZKiVC3UBYO3P/Ks4gpMKBB8RB+dBThlMy52GF+J86ZN6fMpyPUyLwelIRN7U/cFZ8yW+zdUEOoHdJMBYG1zbUOnPfrXvIQlRj4i6yM7i1xRgi04EqsYmPehrVpsIsDFGOM39eJKiZsI8rxFzQVoj1mirHsExv3Rm4NhT6SuezTBUk7TNh5bn0rV8RxMgJSqR3lQPITWPZE7pQT/iv6D/AFqxiMYdDYnnPzNR2FuZAjF6msYbHNOnUlelYgGLhQ8QD866zjJPvCTCklcd2EkSenxH3rPOHsSorkkwD9aesHnmpRbRFhZW9zMTFhcV6vZ3HKNZEz8uxY2I3HSiClBtAm7h5ch0H/NUWd4NaMYpLhBUVazB3B708p5iY3BoVi3zebg12fBpD5ZviZ+oeSVVVU97lNCVO4ttKlk6lgXJi+0jaiWe5erBuBYAjaQOvI+Ex86BtYr/AGpo/hWmfQi/9dK0nMEakFKrg9a5/nD0rfx/v/2J8f3LFbF8QhLZ7MS4QJnZJO1+flT/AIYpy/BI5rUnUtZudSrn5mAKzFhCFvNspTpOoJnrfna5vT/9qqVHBqCSe6pBEf8AMkfrSkAJC9ZI/wCTGHomKGfYhWLdbRvPInfvCT/XSn7GtPFpH3YiAIKNWiPGQL+VqQU5ctGGQ8QppQOlKpgjy5mZpvyzGKeZCm7qKbpmJPO8Wvzr14VbSq9AzaTld9yvxTlmJU01pCXD3goEmZ8J3kUg4UqS72SkmQCnSfIkfp7VpSHXFKjvRvBUe5HjHe2iPOgGQYFp3HuuOHUFLsIKoCUqRMDeTy8JodDOYVgxsRfy/KihYVvYGnPLWSXm5mAqCem4/WmfKcM12YhCSpJKCYvKSUn8qkW0hR7MpEKsYt86Eqc7MJTkZEF59glJTIk3gcpk0OwXA/bpUtDywYJ1OQUz0kQZ9LW8qZccyEJSY1Jb1aUquO8IvzN450Qw2JAQlAiAJIEXJuTA2vNNTgoJg+pYDkGKeSZOENuM4lAKiqCDcRFikjkZJqLGcLNFJSypaTHWY9Tf0mrPE2edm9AQVwlM6RJuVAeA2NQ4zOHGndHZKUNgQBE+ZUKAwzg7MRM0wb+DVeFJmQRtb/xPPneiWTZoCe2SpQFudwQduhNpHWLcxTZn2D7Vk9oIJv5VnODQoFxsKhEEb7E/D8/ypb4I3FlMbmlYltrHpKlc09OcD5WpcXwywpRuW1FEjSYAJJO2xg29K8+z3MoWtC9UJEgeM7dJ3NX+NMIvsUKw/eKVXBP8J+KT4GPnXQ8fyUI4WdiRNWyHKfMGONYfDNdwHtHFpHf+Oyov0G58qZOHDBTpAkqPzBv7xSDkuU6ndTzgQhsdoqATAn8RABJNh51oOD4uwbR0jSiDEqVcECSSIvPKDvVbeXSF4rEp4lpfm0aVtFtKQre6iOZ6D1Jr7tHeppGxHGCcS6XGXO6I1a5AAFtVgSE9Y86r/wBtf/34f+YfWpvVH0ZV6Z+ZdzjBhllxaIIjvEibEgH2MGfClrF4dvENadQ1dSmaP8YcRJab7Du61pOom4Cdjbqdqz1rMkmbkDYf10qL0mU4Mc1gPUqZlw260CoKS4BvomR4lJ5eImgovb5U3KxQNkLAvde5FrBPjVXFAtlC0LKVE30mDExJAtcVSt33ElMnUhyrhZx0BSlJZB21Ak+ekbetFkcCD/i2/wDtq/8AaoRjyedfJfJ6mt9QmdD+DrUZY9fMmxeVjDI0BwOWUrUkEDYxvVTENgsskbgmf0/X3qXEZghwaBOpKVXJ3sfaKqOKsjxT+pqNwQ5z9yUlT+3qPPAGBw7vcWpQcnYRHrI6Uz5zhOw/dJ0IkhSVRAIm885HOg32XZKUlzFK/wDsAS2P8IA1K9VW9PGpftCzhIeabKgNIm/+IxHsk0SABYxXIMN4nhBvEIC3XFHEBGntEd0ReBoM9255z40oY7hBsEoLykuAXCkAjz3uPG9R8PZ6606htxYKLAKKr9InnBFWc44gdx73YYNgrLRgvkgDxH/LPXmNqoruevak/wDX/rqAwRj/ADN/5iJmOQO4bEDtIUlUlK07GBt1CtrGj+W5i5iCWEyHIuVCwTNyT/U034vgrFLZ7zjSl/3cwP5uvpFJWFDuDfW0+hTalREmRadlCxmmXW13JxcbznMClMW+04EZcDwyhLjS1vqV2SgoAISAb6t5mJn+oprhDpO6ouRAIHSfWKD8IYQYlxRc/wB22ASPxEzA8rEn0pozjM0MNK0pACRGkbRcyB4Uv0lK9ajb3WtuI7ma/aBjwtSG0lJtMbKB2je48fE1Jw9KWm1JJCgOXOlnO8b94dC9RJnvGNNuYHOItTBlershAsbiKi0MQQTJeLc+eSwsJUEzAJAAJkgV19maUBesgLGmRvynp0t7UucVOKMIIMbn05V7wW/2akgKgaxY8+sHrtajxkZH3MY73NSOPZbKgkRMSJtItO3MR7VSOdssqDiyQJ8D1PhTHmeSMYpsGdC+Sx5bEcx87VkPFGXOoxIYVHSBcHa/saosTiMkQ0sQp7e5PxBxkH1gKWrslDUEpATpIPwlW5POdvCqgzxPdU04tGqwmxSQJHmk7etMTnBLASIVpVF5EiusDwrh0u6nTqA2SLUn1B0BB9JjA2VZ3DoeWFQ4kIUVkxqBkRI8xyiaP/t8qc0oSpbkx2aEyTfczZI8TAodxwA0ltCf92oEaRUfCPEkKUyUp0oTqU4CAp28IbvedRCYHS9EvuENXKniY9tZSXE/vyUp/CkifUwR7VRTk+VYfUQ0lajuVlSuc8zG/hQzifPwG1NIc75OlWk3AHxX5EmfQVnv7aW672IKEohXeVqvpSTEjmSI/WiRMnUGxvsx54vzTLmo7BYZxIUCQ2FEdFBYFkmPWwrlvN9SJC0qJ3UoSSbTBmDsD1uOtY8k1dw2YuIAANpkA8psY6bD2Fet8QNte5OtmO46YrMFkqSVtqBN0qZQQeYnaa+zPF4ZWFd1pbQ6fhhNirbULWgTzpebxhc76jKibnqar5orUmPGtRFQ4IE6D1o1XNfrM7ybB3JU4NEf/WsSZtFrp5zIoz9yw392r/uL+tBcMhDaUmFFR3HUzaPCKI/fB+AfOjLnOpOjVBQGGTBvFWN7XEuKBJFk+3+c1TYwxJAsJ2k/OKYnMhT2ja9VllUjppP+nvTCMlYQApLanFC8bk8zvzrbbCDj5i66uW4r5fh0Yd5KcTcJ5Da/M9al4swkYhK25U04NSSBtETt70/YRxvEKLq8NoCYAJ5wOnTz6VBxbpUwVgJSEJIEWuru2jrNT8t5lIrGhM+KABauF4kARc8zBjyk19VXEqhSYAJPL9afQw5Rv6khNBx9iTZYkOYlkGyVHSTMwCCJJ6XpuwPCqniy2LFKiHD0TuD+Y84pWYSpa20NStxStKQAIJ+nU+FbfkmAGHbuZcN1q5TAECdhQeUp9QGczxTlYQShLTYQkAJSIAHIDasH4tzLt8Y45PdSrSnyHd/ME+taxxjmvY4VxYN4geZsPr6VhuKMXif6sT61lYyY+zQl7F4gaG4UZCDKZsCbn1N60bgXGt4PL0uLF3CVQVBMiTFz4fnWTsAqBF5Jrc8qyfDuYVlt1sK0NpEnla9DaOOF/MysZ3LeC4rbWwp/s1pSncSFexBilX7QswZxeBLqEqCkKSpOqJEkA3BNiDTA9jMI2FYMtLhZEjQqCT/ii58eVqGcS8N4ZnBYkNAgqbte1iCLdZ50kHf94wqcST7MMck4IknvlcH0CQPe9XOIcaFEJ2kx77/19KUeACpOGISbySZEg3tyPlsRe4rziDMv3jV4Icgg7iATBB6byCQQd7iuov7ZE5JbJlPMsnBfQoGAoHUB1BE05ZekJTp5DahL0KebjmlSvH+Gbe1Wg8pPdF426keHWKk8mokchH1PjAP+7Mr5vkhdlUiBfa5sRFWspyhpCMMoiYSVx/iKQAfmT6VbbXqbUom2k1zglhOGQtXJAiegEn6e9L8Wsk5PUK5gF1DmEzD+AGNI+I7J2KlHyEetI/FjmvGHRIACCJNzJAM9ZkGiGXNjTreWAT3jfUBurZMlRE2nblegmfZ0Big4ps6UjQBYGBAkzzm8cqo8k+0D8xXjjZJjDmvESGCEKTJ2mf0qrjuJEsaZROoTfp1ojmGBbcIK0gzHLeaJZtw32pQQ0DAidSbeV/lUePqXZx2Yl8TuduwHUDY3m8TafSk5zJMQ8Yw7C3QkxqbSSZHUjatIz5z7s3DqUpAIAnY9LgGovs6wKyntxiP3alqUWkgjvG5CjPWDG21OoRuWoi7ESMNwnmgBSMK9f8UCOvxGhWbZFisEWy+2WlLkokpUbQFbE/iG/Wv0WrFqPP5Vk/21OkuYWT/Cv80fSrAjjZxJSZmwrpN7e1c19RQYRysHvDy/WrGYqAR41xglSmfeosxQSUgeNTNuzE6a5Hi5H+7jPwrw+rENa1lQSfhHK3P86Lf2LV+I1z98xDLDQYQr/dhUwI2FpIN/CpP23jv7tX8ifrUmXJzmKAUagXHIebKsQuENocKEoVOpUwTA2Ai89RRhlxK4OvSneQfpv5UmZzmDjq4Mq0qUAAJ3kbeVXsiUpDZCpBBsD8xT78EcpgHBuMcMI2gCUPaiDtpKflMGg3E+LW841h2pUbkpSdzym8WAJqXDYya+yThJ/FvOqYWEKaTqBP8AEVTCQeUwq/KlV+5owuM76g3+zmK/uVfzI/8AavHuEsUsfAkHlqWkeexNe4hGOaWUuIfSpJggpUY9QIPnUIzdwG6/enDCnM6JX1VK6wYd4NyZ7DYgLdSiAggFKgqCY5b7T70+t4vXflWaYfMlHnVPOeKsS2QltYSCJJ0gmfW3yrzKbGzIn8dfHTI6hz7Q8Yt91vCsgqKe+oDqbJk7ARJv1FBF8DYlcHtGB4Fav0QRXuRZgShS1XccUStXM9PQdKsv5uRsaMHjDTxRYgLfMgY4LxWHId14dQQQdOtZnwjRTfk3EWrDhQASu407gEEj2pFxmbOG2ogUZwbKhhkKIKVyTexgmp/JYHcFqBUNGF1ZtiNUlT5XyISnQP8ApiY9anznMi+yGbF13ujkAd9R6JESaXmse7q+MzUGdhTfZqk94EE+3Op1OXAMyscziNXD+RKZCUqxEf8AI4oRA5QB9L7VLxFw2vEdmU4hCSlUqJ1d4cpA7s3NwAOcCYpCRjFfiNXWMzWf4j710RbqNP6ehOcxxHD6u0StWIb7qYASgjpeZqLPMIrTvf8AhUnaeh5pPpQPC5qsG6iau4/NFdivSopVpMEcjyrRbAs/TwRrufZfiHA2oOGbECATflKzz8ADRfD4NZaCHXG0o0pAToJVsJBOoDraOZrNskzp/tUFTilIBukmbkHTbzjav0fw1kiGWUqcSFOqAKybxN4E7AU05zgTnoqCvk331/v9YuYThpT6QUkJSOZTAJ5GJkgf0aD8V/ZukNOLS+pa1K1JSQAkTve59a0jH4wp2uKW80xSnAUi97Ac/CsZQw3ADkZ46BixlTqiGm1/GkDV4wP9KJY9/WoMh1TevcgwQAJt48vWip4cDUvSVOlPw2geA8fOs0zTHkuEzChIvyPjUDoytK62DCNmacHF/DqZViVOD4kFwCUqG3eHLwiusLw+/gkIawjQfKxrWkuJQsGwkpJunaCPal7D51iG8KrEJHdRMg3239KLcK8WPYvs8Q+2G1plOpEpDqeVt4Gx6xVPj5G4m1gD9ypjuJMYyYdwK0RfvEx5yEER60scXA48NOApQ4hJGgmQZM/HaD5iPGt8weMDg3kHcfofCsl+0rhoYRwPsiGHTdPJC94H+E7joZHSnuz47h0+lYeJXB/qZj7rZSopUCFAwQeRq9k+UrxCiEkJSPiWrYTttufCus5fJXIJ2otlLpQ2AVAyAqxncAj1jccqEv7cz1fjcrjWfiF8FwiykGcWf+0I/wDOqudZK0ylDqcQHdKxKAjSSDYwdZvQ7FY1SjvaqWOchI71zU/Lk35ltwFdXEdTRuH81JQ2mQUQIO8Rb5RR39sM/wB+PYfWssyXFOYc9mu6VDUPCbkfr60w/tJP9f6VI+UYjuSq2QIw/ZgGi+6sYdZcSSku93QgTICeeo2n05UO+0jA6McdAs6gL9bpP/iDTB9mmIWjDrUu7RfWEgC4/EZ5iaIcf4RKl4Z0AEEKQT7EfrV1y/yYtm5eQ39ZleGZXO1av9k+EIYdcO63I9EAD8yql7HtpA+EWFPX2eNAYNEfiV/5GkeKP5n9p7yBhYwLf094m35Un5x9oOWt6gsodWJ7qUhc+sR86Vvtczt1zEIy7DrKSoanSOh2TPuT6UE/sKwhmwWp0Cx8artuVNRFdbNsQFm+IYU8tTCFobUZSkwNM7iJ2mY8KA5qyVEEdK+zDtGllK5qJvGibztSx/5COe+xl4MYRy5shoGoXsWkTeT4VVXjFKQUA23ofNGig7Mbb5jcVWvWpr/2VYJhxlbxCFPaiIIkoSLCJ63Mjyq/xJlyyZAms64Txq2UpcbPeQo25KE3B8DWr5NxGxigNJ0ri6Fb+MHnSvM8NgBYOj/xFVXctMdxAZwSwsDSZJtatE4eylSUEOpBCtwYI9RV1vBJJkpki4PSrrYPM2qBU3kx511E/jPgrDhhT7AS2ttJUtAJCVAXMDZKvkazJKkE91fjBp+4t4gU+yppnSlCwQoi6jcgC9r296yFKyK6y+MVUF/mI/i7FPsaM6XCKvKBU2YPKl3KsTIIMmNqMNOEi/tyqZ/acTuePb6yBoG4YRqxmHEbuoHuoV+qXnwdwpJ6x+tfmfgXCpXi25JkPNaR5uCT7A+9fp+LVWOzPnW0o/v/ANRbx7q7pHe6RermXoSwR2iRKv4pmPCDtV1bKEFSxZcdaC5m8X0JcQL7HwIrYEnzvERF+7yIrNM0yZt/EqdIUJ+ITAtzPnTRnWKUCEeR8jEUL7xtq3rCuZoJHUnwCxCkwAiNAHK+/wAor04bvaU7Cw5AAfpXLfdgeNQO4hXa6Em5Gx5mdq9iejHlmaobWGk3JjUs2A8B1NEOJMuGKwb7SZWpSCUk8lC6T4XFLDwLSO0UBqHwjeCeZNMPCuYyAD7UWM6ngcHIn5vzFJBTIixq1gAezB8TTF9rmRHDY1Skj9y8S4gxaVGVJ8wqfQilvBLhr1P51O4IQD8zo0ODezD6z/iFctydx0FZGltN1LPTnA3PpUGGyU4vFIZYP+8MSoGEwCZJ6fWmjhVbj6+yWQWY+Ibadj5W3HWtDTgsKrSnDjSUj402PvSi4Q67ibLGt76g7A/ZmkYZLbrgLxBOsCNKoEecGR5UG/8AjfGf4fcf+1EcwwmLwx7Rp9bqBdTbl5HOOlcf22R/dOfzGkl0PYgcWHUbuH8nDLDbSR8Ke8eqiSVH1UTVPjDSnDjUQkJdSRPKQoUVYx8Wm00u/almIGFToMnWkmOQ72/S8e9dO5fYRJOZX3DuLhx7RnWoBP5+VPXDWPbRgUr1aUDUZNrajWPYB5T7iGkqIUshIkCBPM+FN3HmOThW2MOCFIQ3MTdShZJI6TJ8yKk8esKS08PIsu0wwIq5XmpfzR95AClOL0IB30iwI8IFFFcVvpdUhaogwlIRv60E4CzBtgO4lTZW5qIBH8MiTTk1mra0auzhe6SQJIpN2C5l1Q9oi5xPw+Xmi9BComs7aaUTCRJFa7jMwU4kp6iKUTgkMytREAGes8qyu4oCo3PPUGOYqtuA7iFD+oqLEJg18tWpRO0maKfst1aRCCZ+E2v86t/aRJgC3UucOn93HOTE7HqJq09hVBUokGdSYsUnnB5TRXJuFsQhoBaUgyTpKha9TY7J3hH7sOJvMOlJHT4RJrr12IEAyOok02ZzgwtwzxmsQ3iTMW7Tn/1D9Ram/OMwCcOtaFpJI0pMiJVafTf0rHn2SofAnWDuXlWHMFOjreZrtll1Su9oSk8kEpSIHPTdRP61LZ+n1s4Zdf4hrewGDLilJbuVpJGwSdzsIHlSTjGylawRB1G3S81pODyLUArQ2gkbqsfymg2Y8CYhxxSkqZg9Vnp/y0zyXQqAD1PJTZ3gxRwC4WPG1HmVVZR9nuLkHUz/ANw/+tFmuDMQN1M/zn/1rk3rkgidj9PJQFW1A32cn/8AKYZPJTon0BIr9I47FWMcqwLJOD8Vh8U0/qZhtYVZZmOY+HpNaxjs8R/CdxVCkfM5z0v9STMM6CVJUT3SIPrUvastJKysaCLjr0iOdKOLfQpJGu/KhWM1qCQFJ0JvE3JosiD6Fn1D2dOhawofDAiaoYde5qmrN/3YQWzI56k/WucHmLUaVSknqPpQ+ohgmmwDJENJ09nqVymkzN8cZKkmCLgjl0o3nGIlIS2ZHOlfG4RUFSyEpHMmtZlHzAGTG7L85GKw0n40kBQ8Y38jVzA4ktqB2iknh13QvUlwFtQIVMgzyIEcj+dH9QWqS+PKDXg4O400uPiP2JwacdgnMOuIdRYkTpUbpUPEGDX57ewq2QtpYhaHChQ8QYNblkGapbQEqWDHQ1nfFGQPP4t95HZhC3dYlYmIAnztNDbgiN8dHViSPgzpp3sMIADpKviI3JjbyozknEAwuGDjgJ1Cw60j52+YQnmfkJrRsvzBrs0tqQkgAC/K1cvG+R+YaDMpZbxW/i3AhLcA325eNHP2a9/doqlnGKDTH+zI0qUQmdt+hoN2eI/4r/8Ao1pO4yC8v4xAKhilrABIGgXVc79KLZTxflYU4pbby1lMISsqIJPrAHnShleXp+8HtkJcb7/d1EXhWkzHIwaD4bLFg7p9z9K6PHPuk745Bfgw63moQT2Y0Dw+u9A81xS3XCpR+dWv2evqn3P0qB3LXI3T7n6UKAx/kFeGBPcidJ1thRGoTa8kU1ZZhlIGpa1noFcqUcNgnUKCklIUNjJ+lFFYvEKsopP/AFH6Uu6picrJq7AFwYfxOYBItSZmeJUtS9XWjTeGWeY9z9KgxWWqJnu+5+lIqBVtiMfYi2kUTwGMKYPNO1XMBlqmnQruKHMGSCOY26U95x9l4W2l/DOBGoSULnSJEiCASKuI5jIiqW4PuJ39oXTuqu054vrQ1/KXEKKSUSDBgn6VyMAvqn3P0pfEzpL5AkmdY7XCyAVbE3E9NqrZJiNLuq8ASBJieVdP5csjdPufpXOHy1Ym6fc/SnB34YzI24fxAOIbdztZMzURzx38VD/2e51T7n6V7+z19U+5+lI4tL/XEIJzx38Rrr9uO/jNDRl6+qfc/SvfuDnVPufpWYaaLxLxzhz8ZqJeZrP8R96rfcF9U+5+leHAL6p9z9K9xM8bxJjj1/iPvXBxy/xGojgF9U+5+lefs9fVPufpW8Ggm8SQ49X4jXacerrVf9nL6p9z9K9/Zy+qfc/St4GD/ECd4riF8GAsQNu6KjczJx1I7QzG1oqJ7K1zun3P0rtrLVxun3P0prFiuMyGsgXEyVvGECBXX7QX1qP9nL6p9z9K8/Zy+qfc/SlcDLfXk4zNf4jXaM0XPxGr/DXB7uLWUhaEBIkm5PoIpux3BGHZw6lJ1KWkWKjz8qwo2J43TP8AFPRCyNUA7/nR3KMx7QIH8RgRQXGYJZt3Y09T9KL8M4VTLZdhBWe6k3MdTtvUzJ/LzI0b3YhPibNFBOkH4TSx2y/xmruNYWqZKTPifpUX3M9E+5+lagwI3kJ//9k="/>
          <p:cNvSpPr>
            <a:spLocks noChangeAspect="1" noChangeArrowheads="1"/>
          </p:cNvSpPr>
          <p:nvPr/>
        </p:nvSpPr>
        <p:spPr bwMode="auto">
          <a:xfrm>
            <a:off x="307975" y="79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23" name="AutoShape 10" descr="data:image/jpeg;base64,/9j/4AAQSkZJRgABAQAAAQABAAD/2wCEAAkGBxQTEhUUExQWFhUXGCAaGRgYGBwaHxwgHxwYGxoeHxwcHCggHRwlHBwXITEhJSkrLi4uGB8zODMsNygtLiwBCgoKDg0OGxAQGywkICQsNCw4LDQvLCwsNC8sLCwsLCwsLCwsLCwsNDQsLCwsLCwsLCwsLCwsLCwsLCwsLCwsLP/AABEIAL4BCQMBIgACEQEDEQH/xAAcAAACAwEBAQEAAAAAAAAAAAAFBgMEBwIBAAj/xABFEAABAwIEAwYDBQUFCAIDAAABAgMRACEEBRIxBkFREyJhcYGRMqHRBxRSscEVI0KS8BZTYuHxJDNUcoKTstIXQyVjov/EABoBAAMBAQEBAAAAAAAAAAAAAAIDBAEFAAb/xAAuEQACAgICAQQBAgYCAwAAAAABAgADESESMQQTIkFRYQUyFCNxgbHwocFSkdH/2gAMAwEAAhEDEQA/AMyxrsBUrUDNrm9zUDbyo+NXuaquIK3VCb6lRPgTV5trSnUq1pvU7jiMZj65byvMAlehaiJ6kwfDetAyXJsOnBoU6DrVq3UepjflWSNoLipmL708rzQaUtBcqSkAE84pNq8NiYAHkT3B86iMSqZmBqge5oT/AGTxinezbJWInWFkJA8ZMj50z4fMyAmR4E+G3yn5V9hc0cafbUfhPdPiDb6Un+KsCnjswiggzHcL/dWtTjqnHfBRCU/O9AFrVHxK9zWq5upLiIUJBms/eychekkj0pfj+QzjLncwMFhThTJW8SlfalwC0QoiKi4r4S+6sl9GIWUggaVEzcwIING8gGnSkD+L9KEfabj1aGmJmVao6wIHzoK7LT5AUNo/H4gkg7lLhlDIaBdVKnPxKJjyvQjiJkMuAtOEpO6dRsfpR/A5YhGFQ66yoLSkBJXKUz4zXmbMsYjDuOrQlDwEgoVO3UVatmHyeo815SKScQoj4lfzH616FL/Er+Y/WquGVajOCwiSJWqx5CqCMGJStnOBB/aKH8Sv5jUrT65+JXuaM4XJW3PhUqBuSLD1rs5QwlYSXSbgGOVLZgO5SnhWneIN+6LWB3lDyJqdjJV7lxVv8R+tE8fhka1JaUoJTsZua9KUhKVqWVQIImkLaxHcJaATgCLDrqifiV7n61HqVMalz5mrebJbQkFvVqJ59KauFMu/2cOraKyTZQSVW5CBVDWBUBEQ9DI5RolKUofxq/mNfa1R8av5j9a0Li7h1CmgsN6F6SpJEm4uUmNvWqPDfAbmLQhxDakNqAOtRgenM16uzmJhq/IiZgHiqUqUv+Y0UEiAVGPM0SzTIkYZ1xtKtRSbmhqG9SgkEXPPak2OWfAjkwF3KePf7sAmxsQo7UOLi/xr/mP1rSmuCMIW/wB7ikodjUUi4jr1pOzprCtrKWVl0fiAi/rVSBgIh+LNnIgbtF/jV/MfrRbJ8kxGISotlZjoVH57UJSQVWmtOyTO0YdhDKVQs3IjmfGgtsKamV1hoi5hlD7Ma1LSTyJINWGHFI095Qmb6jfw3o5xHmiX21DVqUkzt08aWMzVcHn/AJUoObNGEV4HUInEL1TqVpj8ZjziolN9r3+2VMGBJi24N7UNSkqISOZirr7/AGX7tCZPSPnWYI0O4TEEbgZx1YJGtX8x+tTdur8Sv5jXrboIuAT41Z0o/D8zVYf7gjxywyDB7ySXFwCSFE28zVh4LUhOo2JmmTCIDC1FGlYJOrcHnO+9cIUwpetI1QJ08p+lCzZOosqy6MWnpSACFBJ5xEjnBo+rsVr1lJAAhInkPL0rvP23OxC3EHs1fCoDug9AaEYbGJICQIIET1pVgJXUZXhTho/4DAocw+tkSrTdJ8JkfnfyoZiNaXC3EidunOo8MtxGG1IKtITJj3qjl2cKLySbza/kKiZc5IjXxHxq7YJMRvVXMezN5B0iSRUCXmApRdc7qgISk8+cnlXOKxDAEMrknfX0nwoa/GGORyYj0nYaElyvFISTBkz5Uv8AEuZlvHgix7NICulyTB67X8KIuZmyy2S6pMkmIF/bypQz3OEPuoISQlG0bkSCfyp1Xj8nJCEfGYG1ODNFxAU/hypRUv8AcqCgo7kQpJ9YNZ3mOby1pS3pmxMk/nTInjRtbjUSlNwpMRaAPIjelTiVTXaEMK1NzIPzj0plVTcsMJQ7+3Rg5tHdMdaJ4ZswJsKH4FfI7UcyfLy8DC0oj8Vp9qpdHOSB1G+E6BsMZddzZIRoTsNgKEIUSeZJ2AvRlvhIzfENegJq9wxkHb9qltZSAdPbEb7yEjlPWp2HHudC3yvsf2i80t5syW1H0Pzr53HKciQABsBTbjuFcc2j9040UoMpSkQVCPL5UAwgaxKoWrsVgGYTuQb2tBoRj6klVqh8sMQOpSFOaXDAggE7A08cM5yGUpRrlKbQDSFxHhA09oSvWIB1RHyrrAJhKSLUVtXtBzEWW5taaUeIgntTK+8lUBSpA8hEe1PXBWKbbwWGZKoUGwd+t7TyvX53zLMXD3dZitkynGBOX4ddp7MG46VgzSvInuKb+YcD4lHjLKWULU5rsfiUTzrNHcS2FkNrEwe+rb0HWm3iBlvFOalvqHVtIGmfe9IucZYWFxOpJ2P18afWgJ5nuedLFTGNSmp1RVqKiVG0zevENKKglKSpRMBKRJJ6AC5pg4Y4UcxYKgFkdEJk+Z5AVpXA/C7eBJfJ1uKFiqO4OceJ5mjtvVIv0mxmIWScC4/tG1qwrgQZ30zsf4dWr5Uz4vJOxV94cwywU7gi20SOVaCrijUdCIk2BMADx8qFY7NSsiAT1Uo9w+SLz5morLOZzG15XUzhvCtDvJT31gzzid/WgeaYaFA7g7HrTJjcQ208VlMJBuOQJt7VJhcqS+0XG23HG0quU3CecWvXqwx9wjMctRcy/LiVogwSbGjGfZeWm1qPfeXCEEC8He3WpcMWm1oMKGhU3/WakzziBt/SGSNYVExtNppi8190C2vGjE79iKBgrbSqJ0qVB+dXv2S51b/nT9a1DBJwzTYQpCFqAlRXClHqT0HhVL9oZf8A3bf/AGq31XM1Bx6maY8qYdcQuxCj7EyCPMVWw6wZKGzPM6j/AKVFmJW4+4VmVFZkm+xj8hRrCYEtaC9qCTcIAIJnxjenWkJoQObWHMvniNS8N2D6e5GlJiBG3uOopL2Pka1HitzD/clMQUOJQlaEb9CIPIkVnjWWyYUsJPSJNDSQMwbQdCM3B2OUV9kpwhopMogGZ336b+lEeL+FPu4+8YbUtkkE8yg85j+H8qUXEFopWhQMGxB5+NafwrnnaNjYpUIUk3vzBpbjG/iNGDE7hDJRjX1OKKksg7J5noOgrjizCoZxRQyTpgbmSD51q+Aw7aAlLIDSQZ0gW62rJuPn0nFuqRyAHrQhiW1HVAJv8QxlXBq8RpW4BBsNSuXWBUHE3A4w6SpAlMfEn9QaLZVnalOlltOpSUkxJkaReRFq4czlzGMPoCClQSdptHIyBBohc4+Ypq1bZmbYfDAlST0sf1qFgiSlWxt5eNWcMspPesSiR4jeqK1SSa6NNhNp5dECSOvtnam1JVpvPhV3K3lByJ8wagweN0iCJ6HmKuKdSrSobkXp9la11lhPUZa1VMYWX1Ib7RMSTpE386L8P4zFN4ZAZbMLUtWoCQDJtS0+r9wncDpFM/2fZzDCkXOgkBMxY7VwzvJ/MuY5sMYMW7jkvICE60KQCbCATvPSs5zfAqax7gUQASCf+oCR7zWkZU840lXaJVBPxFZUR0t0rK+JMw7TGrWmbK0g7zFrUSDJIH1BtwBKmffHtBi9X8qy9S2klMHr4VBnLS1huErVA5JJ/IVf4XU42SlxpxKSRcpUAPcUT5NIIiB+/cWcWghR1b1pbD6m8saBPdDUx50j8VrQXyGyFRuRtJ5U851kYTgwlIWVBoWBJvHSsvbkiZhVaZsRPbxMwRVXM3FLF+VWMLgHQkfunNvwK+lG8gyVeIfbQ6haUahqlJTI6SRTC3GdJ/dUc/UdeCmgxlMqVoLp32OmY+Yn3ofm+adpiUpa7qAAEoGwCYEAeVUOK3St4YfDjUAdKG09AeXsa8zbJ38LisOogpUpIcBmRbcf5eNRHLnkepzs7hBJUs96EJJgjmb9d4q3j3nGglDSQoKI707elUXnBqJPOoxiFAiNRkx3YseRvRqI/AxmBc2yhx44vUILSSojqRceh3q39iWd9li3GpIQ41JEyNSSIPgYJFPOGyZTjLqZJLoIUpW+0CfCgXC32YOYV5LxxKZAIgIMX6mafU3FSDI39x1DX2kZa3isKt9pMPNCTA+JPOetrisYQgJRrHxdoLdRNb6cIWUkOKSUkQog9RzmsW4jw5aBCUgBCrGQZEyK9yJxGAnhg/EZytlglxOp5a0QU2ATqHM8681Nf3CP5qEcO41p4BTktqSYlM+1vCKZ+0wn4nPY/WsA+DHAgjUSMmwyXnlrKdMKIPQkHfwtFP37QUhogyU7JIRqg8p8KWsowBbZuIUVqV7kx8oq+nHBKSlQSQeSv0pbv7zBTQ3F7EYz7zjWkvKbCWwCtR7oITfSqfGnHifC4J/DyHGm1EdxwCIPLbkaS8my8P4nEQvsQlMpm8AmYvvb86aUYPDKYQwHu+kqKlbKExB8rctponOCMTy7zM4dbixvNrH8jR3hjHFlslIgqPenmRt5WrviTJAykJSvtCZOsfIHpfn4UHy15QKkG4j2P9TTlfKzK8JYM9RpVxg8NqGYzP8AtLKab3knSJPrRDIuCMXjIUhAQ0THaKIG28J3NGsbwBoBSyhTiwPjXaT4JFh61haV221roSuvNwEpcRqSpW6kJElPj8qL4zOE9mVIBSiCVyACbXnxpIdfcwq1MKSCURM3uRJjwBmr+AxJfcQh2NDig3AsIO59qnORqI55XMrN8ThJPYtpCLaQoAkCAN6uscSldilP8o+lMmWfZkSlYe0pAJCHEkXTeD0NK+ecHYnCKJUhS2gbOpSdPrzFPViOuo/x7EccW7i/m2XBzEISy2dbttCY+Lwnaa2Lgv7OmsOyk4hQLhEqCY36ajcgeEUpcAMtoddxCiCW0AJnkVE6vkI9TTE9n7riglHMwPrH6VtnltjjJb0CWnjqNyckwS7qaQpKbalyfzMUi8XcLMsL+9YQBlBIQpCJgzsreB0iimKz9IUMMkE6TBXYyf4vmDfwqfH49otFtZKitJASPASD4XApLPyBEBFz7oj4tw6fiN7m9Z9hGwtxXjqI961nD5OCoduB2WxEkavCRBA6nwohgjliQG0MsqCLRpBP8x7x85oaWKg/mG6FsRKyrOnUsjQoiLR9PCvk5w65OpRPrWkO8J4BzuoaU0VC2hSomLd2/wAqzjM8hewzqmXISbQvlBmFDz2jemhiEz8SiqxQhB7nmVYTD9opa0gE7nkPEDrRz9stg6G1LWVWBUoz5jkB6e1IGOlFguR1HM/p+dNXC3DwRD2KOkG6UHc9LfpSiCRyzJwMmW8bm4SopK1tz8ChJSo8xcW9CZ5VDgM7eQSpSyY28fHyojxdi2cRhYSqO+mCRsQoTEeE1UaynL1FM5okLWAISEwkx8CpvE2mabWC2iZl1rIvEbzLnDXEGAwjrZ+7rU6tcOYhxYJAVYwALJnlbrJp+4+YbdwyXAoa2zqT1KTZXpEH0rOcq+z1GMaKhjmAZIKR3oEkXOoedGsU6MO392ff1uLSlOpsagoIEWVPdFpKTzmqSvsKkSKsnOWitmOKA0gXUowP1PpTNwm20SO2JKpOlMQIAN5/ShORZSk4pTrhHYtsqUtStkiRfz+lXsJnOFch1oqJRYICYCgYGo85AiPKpuICZPctLDOBGrEcTttuJTYAgxHhy/OqmP4mToUUq7xBEeHdM+kK96Q8asl1cWUDsTt5daFv9sLiQRsQbg+H5VJ7ydz3GaHiMR94Xq1S2qIG3ofAiRPKRSNxVkBCiGe0cSTsRdJjYx6+1eN8RupSEkFJtIGnSZ/i2tanvgzEdslbaiJU3KV8pBtYje970yoPyAgk8RM5wGVKw7J7SylnUPC0RU/bKp1zDCJUf3iRI/PnVb7g1+H8608ixJjABjUY824XKiQgKufC1BEcBOEnWFEco/WgKeOcYvUlx1SS2ooIHdNjEmLzUqOOMQkH96uOsmrSlPfGAKrCM5ihmhGFxywZ02BnnYGfGLT60y4R9nSSXje8a1CR43j0ikLN8WpxwlZKrk3M77mfGiWAbGlJI3FKvUYDCDU5GRCWcZwlKF9mJOwPIXpbwKipySbzJ5c6tZysBISOdUMOCCDt+tFSoFefuA7HlNwZxyXUNlqWyBGlJKY5JUI3BAAsTEX3o7hsvzAOJIdZLVisrQSs7ykaSBHLUb251lOVZ8ppCQDYCB/l8vennhzMMaSF3S3AJ7aUhQ8LE7c6EY7zHCnK5zM2+0XCrw+YvgGQoBYJ5BQ5eV6afs74DdxDaMS+8pAuplCYm4IClGLeQohx1wziMXiO3Q2hTZSlPccClGCTMFKesQCdqjRmLrSQhWtAQAkJMiItR5BEyqov8yXhzgxxtrsn3VpKXrwZgKmFAze9aFglBSewJ1gDSs+EQfc29TWdDiRY2Pzq1guI3CoCQJNzWBfzGnxGHzKuc8O/dsK4W0KbUHCO+oQ4kLISQDtCSTblUfCGKQVFU6i2kqJ6q5Aev5V1xpj3lyNQ7K11xAtEgnr4Un8K4koecRIKVJgwTYyLj1HzqYrncWzFmyY4YLL0KOtYVqVcgqIPjI870ZRhmUd4IQkgfEQAdjYmgKXiFyCTFv69/nUrmYlfdQApZNkqTqBPlEGgBj1AlvPg47dQCUFIGoGR8Q3Pj+lG8obYacDQQFLKQpJXEqkT3Zt6UE48zpTeEbaUAlaiFLA6J+FM+ak28KucNoGIwyC4mTFjsR4g7g0wuy6ESw5GGXMzQnvhJBQq6RKSOUEHbwO3iKS/tQzAuOYd1CgUaFBE/FJsSRyIuL7V9xlmLrJCj3nECNX942bEL6nkfMHlSvi8fqYcTvELSTvBib+UT40Ku2OPwTB473K3DPYqCQ53VJASkG4UZ3FrGIseh8q1Ft0qTpUAfGseacJUkoO9j/XUVo2T4lYKEqvJA8aJj7sx9Z1uW894dddwq2WcLGiFtqCkpCjMECTJJB5xyvWTY/I8SFqQcO7qSSkgNqNxY3AIPmDFb47nwESjY9fGfzilPPc+cS4EpJmJN9pJIHoCKdXYAdRZ8c2tk6mUKyDFI7xwzwHXs1fSnXh5tzFYUIGHTCBCHQAhSVSdlKIm4M70cwudnSVLURHQSTeLV2jPwYlQQIN5IMbztAPPmPOsvZXx+Ip6QjYzFriVvMyx93Xh4QSkrU0J7TTOkQOQJJjrVnhBvEMoAXhXdSfhlJiOUx0N/SmVGdqKZQQ6k8lc/Ef1yq1lgGJKUpc7FU3mTblznwoDaHwrD5nkRQckwUziUjvdwqFjsY8PMVVzJ0adRv4belT8W4RGDKgVhYmSoJgzEnuifz5il1nGocEhQI/rlROjDsRwsVv2mDHsSkhcIttE7eu5Av71p3AWnsQvuhaUhIBIAvuST1rKMU2VvaUifHzrVfsvQgtqD6EqUSSZEwRaPY0yml8hwNSZ7FyVJ3COcMBffllK+cOEz4RpAnxoZp8UfzD6U05zw5hcSCkfulgWW3aOgKdlfnfek7/47xf/ABDXsqmW18jmNqNeNtiV/tQyoJYGIga0rhawkArSqYKoFyDAv1PWsuOaEyALeNO/GmLdew7iZKiVC3UBYO3P/Ks4gpMKBB8RB+dBThlMy52GF+J86ZN6fMpyPUyLwelIRN7U/cFZ8yW+zdUEOoHdJMBYG1zbUOnPfrXvIQlRj4i6yM7i1xRgi04EqsYmPehrVpsIsDFGOM39eJKiZsI8rxFzQVoj1mirHsExv3Rm4NhT6SuezTBUk7TNh5bn0rV8RxMgJSqR3lQPITWPZE7pQT/iv6D/AFqxiMYdDYnnPzNR2FuZAjF6msYbHNOnUlelYgGLhQ8QD866zjJPvCTCklcd2EkSenxH3rPOHsSorkkwD9aesHnmpRbRFhZW9zMTFhcV6vZ3HKNZEz8uxY2I3HSiClBtAm7h5ch0H/NUWd4NaMYpLhBUVazB3B708p5iY3BoVi3zebg12fBpD5ZviZ+oeSVVVU97lNCVO4ttKlk6lgXJi+0jaiWe5erBuBYAjaQOvI+Ex86BtYr/AGpo/hWmfQi/9dK0nMEakFKrg9a5/nD0rfx/v/2J8f3LFbF8QhLZ7MS4QJnZJO1+flT/AIYpy/BI5rUnUtZudSrn5mAKzFhCFvNspTpOoJnrfna5vT/9qqVHBqCSe6pBEf8AMkfrSkAJC9ZI/wCTGHomKGfYhWLdbRvPInfvCT/XSn7GtPFpH3YiAIKNWiPGQL+VqQU5ctGGQ8QppQOlKpgjy5mZpvyzGKeZCm7qKbpmJPO8Wvzr14VbSq9AzaTld9yvxTlmJU01pCXD3goEmZ8J3kUg4UqS72SkmQCnSfIkfp7VpSHXFKjvRvBUe5HjHe2iPOgGQYFp3HuuOHUFLsIKoCUqRMDeTy8JodDOYVgxsRfy/KihYVvYGnPLWSXm5mAqCem4/WmfKcM12YhCSpJKCYvKSUn8qkW0hR7MpEKsYt86Eqc7MJTkZEF59glJTIk3gcpk0OwXA/bpUtDywYJ1OQUz0kQZ9LW8qZccyEJSY1Jb1aUquO8IvzN450Qw2JAQlAiAJIEXJuTA2vNNTgoJg+pYDkGKeSZOENuM4lAKiqCDcRFikjkZJqLGcLNFJSypaTHWY9Tf0mrPE2edm9AQVwlM6RJuVAeA2NQ4zOHGndHZKUNgQBE+ZUKAwzg7MRM0wb+DVeFJmQRtb/xPPneiWTZoCe2SpQFudwQduhNpHWLcxTZn2D7Vk9oIJv5VnODQoFxsKhEEb7E/D8/ypb4I3FlMbmlYltrHpKlc09OcD5WpcXwywpRuW1FEjSYAJJO2xg29K8+z3MoWtC9UJEgeM7dJ3NX+NMIvsUKw/eKVXBP8J+KT4GPnXQ8fyUI4WdiRNWyHKfMGONYfDNdwHtHFpHf+Oyov0G58qZOHDBTpAkqPzBv7xSDkuU6ndTzgQhsdoqATAn8RABJNh51oOD4uwbR0jSiDEqVcECSSIvPKDvVbeXSF4rEp4lpfm0aVtFtKQre6iOZ6D1Jr7tHeppGxHGCcS6XGXO6I1a5AAFtVgSE9Y86r/wBtf/34f+YfWpvVH0ZV6Z+ZdzjBhllxaIIjvEibEgH2MGfClrF4dvENadQ1dSmaP8YcRJab7Du61pOom4Cdjbqdqz1rMkmbkDYf10qL0mU4Mc1gPUqZlw260CoKS4BvomR4lJ5eImgovb5U3KxQNkLAvde5FrBPjVXFAtlC0LKVE30mDExJAtcVSt33ElMnUhyrhZx0BSlJZB21Ak+ekbetFkcCD/i2/wDtq/8AaoRjyedfJfJ6mt9QmdD+DrUZY9fMmxeVjDI0BwOWUrUkEDYxvVTENgsskbgmf0/X3qXEZghwaBOpKVXJ3sfaKqOKsjxT+pqNwQ5z9yUlT+3qPPAGBw7vcWpQcnYRHrI6Uz5zhOw/dJ0IkhSVRAIm885HOg32XZKUlzFK/wDsAS2P8IA1K9VW9PGpftCzhIeabKgNIm/+IxHsk0SABYxXIMN4nhBvEIC3XFHEBGntEd0ReBoM9255z40oY7hBsEoLykuAXCkAjz3uPG9R8PZ6606htxYKLAKKr9InnBFWc44gdx73YYNgrLRgvkgDxH/LPXmNqoruevak/wDX/rqAwRj/ADN/5iJmOQO4bEDtIUlUlK07GBt1CtrGj+W5i5iCWEyHIuVCwTNyT/U034vgrFLZ7zjSl/3cwP5uvpFJWFDuDfW0+hTalREmRadlCxmmXW13JxcbznMClMW+04EZcDwyhLjS1vqV2SgoAISAb6t5mJn+oprhDpO6ouRAIHSfWKD8IYQYlxRc/wB22ASPxEzA8rEn0pozjM0MNK0pACRGkbRcyB4Uv0lK9ajb3WtuI7ma/aBjwtSG0lJtMbKB2je48fE1Jw9KWm1JJCgOXOlnO8b94dC9RJnvGNNuYHOItTBlershAsbiKi0MQQTJeLc+eSwsJUEzAJAAJkgV19maUBesgLGmRvynp0t7UucVOKMIIMbn05V7wW/2akgKgaxY8+sHrtajxkZH3MY73NSOPZbKgkRMSJtItO3MR7VSOdssqDiyQJ8D1PhTHmeSMYpsGdC+Sx5bEcx87VkPFGXOoxIYVHSBcHa/saosTiMkQ0sQp7e5PxBxkH1gKWrslDUEpATpIPwlW5POdvCqgzxPdU04tGqwmxSQJHmk7etMTnBLASIVpVF5EiusDwrh0u6nTqA2SLUn1B0BB9JjA2VZ3DoeWFQ4kIUVkxqBkRI8xyiaP/t8qc0oSpbkx2aEyTfczZI8TAodxwA0ltCf92oEaRUfCPEkKUyUp0oTqU4CAp28IbvedRCYHS9EvuENXKniY9tZSXE/vyUp/CkifUwR7VRTk+VYfUQ0lajuVlSuc8zG/hQzifPwG1NIc75OlWk3AHxX5EmfQVnv7aW672IKEohXeVqvpSTEjmSI/WiRMnUGxvsx54vzTLmo7BYZxIUCQ2FEdFBYFkmPWwrlvN9SJC0qJ3UoSSbTBmDsD1uOtY8k1dw2YuIAANpkA8psY6bD2Fet8QNte5OtmO46YrMFkqSVtqBN0qZQQeYnaa+zPF4ZWFd1pbQ6fhhNirbULWgTzpebxhc76jKibnqar5orUmPGtRFQ4IE6D1o1XNfrM7ybB3JU4NEf/WsSZtFrp5zIoz9yw392r/uL+tBcMhDaUmFFR3HUzaPCKI/fB+AfOjLnOpOjVBQGGTBvFWN7XEuKBJFk+3+c1TYwxJAsJ2k/OKYnMhT2ja9VllUjppP+nvTCMlYQApLanFC8bk8zvzrbbCDj5i66uW4r5fh0Yd5KcTcJ5Da/M9al4swkYhK25U04NSSBtETt70/YRxvEKLq8NoCYAJ5wOnTz6VBxbpUwVgJSEJIEWuru2jrNT8t5lIrGhM+KABauF4kARc8zBjyk19VXEqhSYAJPL9afQw5Rv6khNBx9iTZYkOYlkGyVHSTMwCCJJ6XpuwPCqniy2LFKiHD0TuD+Y84pWYSpa20NStxStKQAIJ+nU+FbfkmAGHbuZcN1q5TAECdhQeUp9QGczxTlYQShLTYQkAJSIAHIDasH4tzLt8Y45PdSrSnyHd/ME+taxxjmvY4VxYN4geZsPr6VhuKMXif6sT61lYyY+zQl7F4gaG4UZCDKZsCbn1N60bgXGt4PL0uLF3CVQVBMiTFz4fnWTsAqBF5Jrc8qyfDuYVlt1sK0NpEnla9DaOOF/MysZ3LeC4rbWwp/s1pSncSFexBilX7QswZxeBLqEqCkKSpOqJEkA3BNiDTA9jMI2FYMtLhZEjQqCT/ii58eVqGcS8N4ZnBYkNAgqbte1iCLdZ50kHf94wqcST7MMck4IknvlcH0CQPe9XOIcaFEJ2kx77/19KUeACpOGISbySZEg3tyPlsRe4rziDMv3jV4Icgg7iATBB6byCQQd7iuov7ZE5JbJlPMsnBfQoGAoHUB1BE05ZekJTp5DahL0KebjmlSvH+Gbe1Wg8pPdF426keHWKk8mokchH1PjAP+7Mr5vkhdlUiBfa5sRFWspyhpCMMoiYSVx/iKQAfmT6VbbXqbUom2k1zglhOGQtXJAiegEn6e9L8Wsk5PUK5gF1DmEzD+AGNI+I7J2KlHyEetI/FjmvGHRIACCJNzJAM9ZkGiGXNjTreWAT3jfUBurZMlRE2nblegmfZ0Big4ps6UjQBYGBAkzzm8cqo8k+0D8xXjjZJjDmvESGCEKTJ2mf0qrjuJEsaZROoTfp1ojmGBbcIK0gzHLeaJZtw32pQQ0DAidSbeV/lUePqXZx2Yl8TuduwHUDY3m8TafSk5zJMQ8Yw7C3QkxqbSSZHUjatIz5z7s3DqUpAIAnY9LgGovs6wKyntxiP3alqUWkgjvG5CjPWDG21OoRuWoi7ESMNwnmgBSMK9f8UCOvxGhWbZFisEWy+2WlLkokpUbQFbE/iG/Wv0WrFqPP5Vk/21OkuYWT/Cv80fSrAjjZxJSZmwrpN7e1c19RQYRysHvDy/WrGYqAR41xglSmfeosxQSUgeNTNuzE6a5Hi5H+7jPwrw+rENa1lQSfhHK3P86Lf2LV+I1z98xDLDQYQr/dhUwI2FpIN/CpP23jv7tX8ifrUmXJzmKAUagXHIebKsQuENocKEoVOpUwTA2Ai89RRhlxK4OvSneQfpv5UmZzmDjq4Mq0qUAAJ3kbeVXsiUpDZCpBBsD8xT78EcpgHBuMcMI2gCUPaiDtpKflMGg3E+LW841h2pUbkpSdzym8WAJqXDYya+yThJ/FvOqYWEKaTqBP8AEVTCQeUwq/KlV+5owuM76g3+zmK/uVfzI/8AavHuEsUsfAkHlqWkeexNe4hGOaWUuIfSpJggpUY9QIPnUIzdwG6/enDCnM6JX1VK6wYd4NyZ7DYgLdSiAggFKgqCY5b7T70+t4vXflWaYfMlHnVPOeKsS2QltYSCJJ0gmfW3yrzKbGzIn8dfHTI6hz7Q8Yt91vCsgqKe+oDqbJk7ARJv1FBF8DYlcHtGB4Fav0QRXuRZgShS1XccUStXM9PQdKsv5uRsaMHjDTxRYgLfMgY4LxWHId14dQQQdOtZnwjRTfk3EWrDhQASu407gEEj2pFxmbOG2ogUZwbKhhkKIKVyTexgmp/JYHcFqBUNGF1ZtiNUlT5XyISnQP8ApiY9anznMi+yGbF13ujkAd9R6JESaXmse7q+MzUGdhTfZqk94EE+3Op1OXAMyscziNXD+RKZCUqxEf8AI4oRA5QB9L7VLxFw2vEdmU4hCSlUqJ1d4cpA7s3NwAOcCYpCRjFfiNXWMzWf4j710RbqNP6ehOcxxHD6u0StWIb7qYASgjpeZqLPMIrTvf8AhUnaeh5pPpQPC5qsG6iau4/NFdivSopVpMEcjyrRbAs/TwRrufZfiHA2oOGbECATflKzz8ADRfD4NZaCHXG0o0pAToJVsJBOoDraOZrNskzp/tUFTilIBukmbkHTbzjav0fw1kiGWUqcSFOqAKybxN4E7AU05zgTnoqCvk331/v9YuYThpT6QUkJSOZTAJ5GJkgf0aD8V/ZukNOLS+pa1K1JSQAkTve59a0jH4wp2uKW80xSnAUi97Ac/CsZQw3ADkZ46BixlTqiGm1/GkDV4wP9KJY9/WoMh1TevcgwQAJt48vWip4cDUvSVOlPw2geA8fOs0zTHkuEzChIvyPjUDoytK62DCNmacHF/DqZViVOD4kFwCUqG3eHLwiusLw+/gkIawjQfKxrWkuJQsGwkpJunaCPal7D51iG8KrEJHdRMg3239KLcK8WPYvs8Q+2G1plOpEpDqeVt4Gx6xVPj5G4m1gD9ypjuJMYyYdwK0RfvEx5yEER60scXA48NOApQ4hJGgmQZM/HaD5iPGt8weMDg3kHcfofCsl+0rhoYRwPsiGHTdPJC94H+E7joZHSnuz47h0+lYeJXB/qZj7rZSopUCFAwQeRq9k+UrxCiEkJSPiWrYTttufCus5fJXIJ2otlLpQ2AVAyAqxncAj1jccqEv7cz1fjcrjWfiF8FwiykGcWf+0I/wDOqudZK0ylDqcQHdKxKAjSSDYwdZvQ7FY1SjvaqWOchI71zU/Lk35ltwFdXEdTRuH81JQ2mQUQIO8Rb5RR39sM/wB+PYfWssyXFOYc9mu6VDUPCbkfr60w/tJP9f6VI+UYjuSq2QIw/ZgGi+6sYdZcSSku93QgTICeeo2n05UO+0jA6McdAs6gL9bpP/iDTB9mmIWjDrUu7RfWEgC4/EZ5iaIcf4RKl4Z0AEEKQT7EfrV1y/yYtm5eQ39ZleGZXO1av9k+EIYdcO63I9EAD8yql7HtpA+EWFPX2eNAYNEfiV/5GkeKP5n9p7yBhYwLf094m35Un5x9oOWt6gsodWJ7qUhc+sR86Vvtczt1zEIy7DrKSoanSOh2TPuT6UE/sKwhmwWp0Cx8artuVNRFdbNsQFm+IYU8tTCFobUZSkwNM7iJ2mY8KA5qyVEEdK+zDtGllK5qJvGibztSx/5COe+xl4MYRy5shoGoXsWkTeT4VVXjFKQUA23ofNGig7Mbb5jcVWvWpr/2VYJhxlbxCFPaiIIkoSLCJ63Mjyq/xJlyyZAms64Txq2UpcbPeQo25KE3B8DWr5NxGxigNJ0ri6Fb+MHnSvM8NgBYOj/xFVXctMdxAZwSwsDSZJtatE4eylSUEOpBCtwYI9RV1vBJJkpki4PSrrYPM2qBU3kx511E/jPgrDhhT7AS2ttJUtAJCVAXMDZKvkazJKkE91fjBp+4t4gU+yppnSlCwQoi6jcgC9r296yFKyK6y+MVUF/mI/i7FPsaM6XCKvKBU2YPKl3KsTIIMmNqMNOEi/tyqZ/acTuePb6yBoG4YRqxmHEbuoHuoV+qXnwdwpJ6x+tfmfgXCpXi25JkPNaR5uCT7A+9fp+LVWOzPnW0o/v/ANRbx7q7pHe6RermXoSwR2iRKv4pmPCDtV1bKEFSxZcdaC5m8X0JcQL7HwIrYEnzvERF+7yIrNM0yZt/EqdIUJ+ITAtzPnTRnWKUCEeR8jEUL7xtq3rCuZoJHUnwCxCkwAiNAHK+/wAor04bvaU7Cw5AAfpXLfdgeNQO4hXa6Em5Gx5mdq9iejHlmaobWGk3JjUs2A8B1NEOJMuGKwb7SZWpSCUk8lC6T4XFLDwLSO0UBqHwjeCeZNMPCuYyAD7UWM6ngcHIn5vzFJBTIixq1gAezB8TTF9rmRHDY1Skj9y8S4gxaVGVJ8wqfQilvBLhr1P51O4IQD8zo0ODezD6z/iFctydx0FZGltN1LPTnA3PpUGGyU4vFIZYP+8MSoGEwCZJ6fWmjhVbj6+yWQWY+Ibadj5W3HWtDTgsKrSnDjSUj402PvSi4Q67ibLGt76g7A/ZmkYZLbrgLxBOsCNKoEecGR5UG/8AjfGf4fcf+1EcwwmLwx7Rp9bqBdTbl5HOOlcf22R/dOfzGkl0PYgcWHUbuH8nDLDbSR8Ke8eqiSVH1UTVPjDSnDjUQkJdSRPKQoUVYx8Wm00u/almIGFToMnWkmOQ72/S8e9dO5fYRJOZX3DuLhx7RnWoBP5+VPXDWPbRgUr1aUDUZNrajWPYB5T7iGkqIUshIkCBPM+FN3HmOThW2MOCFIQ3MTdShZJI6TJ8yKk8esKS08PIsu0wwIq5XmpfzR95AClOL0IB30iwI8IFFFcVvpdUhaogwlIRv60E4CzBtgO4lTZW5qIBH8MiTTk1mra0auzhe6SQJIpN2C5l1Q9oi5xPw+Xmi9BComs7aaUTCRJFa7jMwU4kp6iKUTgkMytREAGes8qyu4oCo3PPUGOYqtuA7iFD+oqLEJg18tWpRO0maKfst1aRCCZ+E2v86t/aRJgC3UucOn93HOTE7HqJq09hVBUokGdSYsUnnB5TRXJuFsQhoBaUgyTpKha9TY7J3hH7sOJvMOlJHT4RJrr12IEAyOok02ZzgwtwzxmsQ3iTMW7Tn/1D9Ram/OMwCcOtaFpJI0pMiJVafTf0rHn2SofAnWDuXlWHMFOjreZrtll1Su9oSk8kEpSIHPTdRP61LZ+n1s4Zdf4hrewGDLilJbuVpJGwSdzsIHlSTjGylawRB1G3S81pODyLUArQ2gkbqsfymg2Y8CYhxxSkqZg9Vnp/y0zyXQqAD1PJTZ3gxRwC4WPG1HmVVZR9nuLkHUz/ANw/+tFmuDMQN1M/zn/1rk3rkgidj9PJQFW1A32cn/8AKYZPJTon0BIr9I47FWMcqwLJOD8Vh8U0/qZhtYVZZmOY+HpNaxjs8R/CdxVCkfM5z0v9STMM6CVJUT3SIPrUvastJKysaCLjr0iOdKOLfQpJGu/KhWM1qCQFJ0JvE3JosiD6Fn1D2dOhawofDAiaoYde5qmrN/3YQWzI56k/WucHmLUaVSknqPpQ+ohgmmwDJENJ09nqVymkzN8cZKkmCLgjl0o3nGIlIS2ZHOlfG4RUFSyEpHMmtZlHzAGTG7L85GKw0n40kBQ8Y38jVzA4ktqB2iknh13QvUlwFtQIVMgzyIEcj+dH9QWqS+PKDXg4O400uPiP2JwacdgnMOuIdRYkTpUbpUPEGDX57ewq2QtpYhaHChQ8QYNblkGapbQEqWDHQ1nfFGQPP4t95HZhC3dYlYmIAnztNDbgiN8dHViSPgzpp3sMIADpKviI3JjbyozknEAwuGDjgJ1Cw60j52+YQnmfkJrRsvzBrs0tqQkgAC/K1cvG+R+YaDMpZbxW/i3AhLcA325eNHP2a9/doqlnGKDTH+zI0qUQmdt+hoN2eI/4r/8Ao1pO4yC8v4xAKhilrABIGgXVc79KLZTxflYU4pbby1lMISsqIJPrAHnShleXp+8HtkJcb7/d1EXhWkzHIwaD4bLFg7p9z9K6PHPuk745Bfgw63moQT2Y0Dw+u9A81xS3XCpR+dWv2evqn3P0qB3LXI3T7n6UKAx/kFeGBPcidJ1thRGoTa8kU1ZZhlIGpa1noFcqUcNgnUKCklIUNjJ+lFFYvEKsopP/AFH6Uu6picrJq7AFwYfxOYBItSZmeJUtS9XWjTeGWeY9z9KgxWWqJnu+5+lIqBVtiMfYi2kUTwGMKYPNO1XMBlqmnQruKHMGSCOY26U95x9l4W2l/DOBGoSULnSJEiCASKuI5jIiqW4PuJ39oXTuqu054vrQ1/KXEKKSUSDBgn6VyMAvqn3P0pfEzpL5AkmdY7XCyAVbE3E9NqrZJiNLuq8ASBJieVdP5csjdPufpXOHy1Ym6fc/SnB34YzI24fxAOIbdztZMzURzx38VD/2e51T7n6V7+z19U+5+lI4tL/XEIJzx38Rrr9uO/jNDRl6+qfc/SvfuDnVPufpWYaaLxLxzhz8ZqJeZrP8R96rfcF9U+5+leHAL6p9z9K9xM8bxJjj1/iPvXBxy/xGojgF9U+5+lefs9fVPufpW8Ggm8SQ49X4jXacerrVf9nL6p9z9K9/Zy+qfc/St4GD/ECd4riF8GAsQNu6KjczJx1I7QzG1oqJ7K1zun3P0rtrLVxun3P0prFiuMyGsgXEyVvGECBXX7QX1qP9nL6p9z9K8/Zy+qfc/SlcDLfXk4zNf4jXaM0XPxGr/DXB7uLWUhaEBIkm5PoIpux3BGHZw6lJ1KWkWKjz8qwo2J43TP8AFPRCyNUA7/nR3KMx7QIH8RgRQXGYJZt3Y09T9KL8M4VTLZdhBWe6k3MdTtvUzJ/LzI0b3YhPibNFBOkH4TSx2y/xmruNYWqZKTPifpUX3M9E+5+lagwI3kJ//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Afbeelding 4" descr="logo pmc.jpg"/>
          <p:cNvPicPr>
            <a:picLocks noChangeAspect="1"/>
          </p:cNvPicPr>
          <p:nvPr/>
        </p:nvPicPr>
        <p:blipFill>
          <a:blip r:embed="rId12" cstate="print"/>
          <a:srcRect/>
          <a:stretch>
            <a:fillRect/>
          </a:stretch>
        </p:blipFill>
        <p:spPr bwMode="auto">
          <a:xfrm>
            <a:off x="4729123" y="5248275"/>
            <a:ext cx="1408295" cy="877520"/>
          </a:xfrm>
          <a:prstGeom prst="rect">
            <a:avLst/>
          </a:prstGeom>
          <a:noFill/>
          <a:ln w="9525">
            <a:noFill/>
            <a:miter lim="800000"/>
            <a:headEnd/>
            <a:tailEnd/>
          </a:ln>
        </p:spPr>
      </p:pic>
    </p:spTree>
    <p:extLst>
      <p:ext uri="{BB962C8B-B14F-4D97-AF65-F5344CB8AC3E}">
        <p14:creationId xmlns:p14="http://schemas.microsoft.com/office/powerpoint/2010/main" val="269896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F3828F-12BE-4526-A09C-F9FB2047DB43}"/>
              </a:ext>
            </a:extLst>
          </p:cNvPr>
          <p:cNvPicPr>
            <a:picLocks noChangeAspect="1"/>
          </p:cNvPicPr>
          <p:nvPr/>
        </p:nvPicPr>
        <p:blipFill>
          <a:blip r:embed="rId2"/>
          <a:stretch>
            <a:fillRect/>
          </a:stretch>
        </p:blipFill>
        <p:spPr>
          <a:xfrm>
            <a:off x="126959" y="156438"/>
            <a:ext cx="944962" cy="591363"/>
          </a:xfrm>
          <a:prstGeom prst="rect">
            <a:avLst/>
          </a:prstGeom>
        </p:spPr>
      </p:pic>
      <p:sp>
        <p:nvSpPr>
          <p:cNvPr id="5" name="Titel 4">
            <a:extLst>
              <a:ext uri="{FF2B5EF4-FFF2-40B4-BE49-F238E27FC236}">
                <a16:creationId xmlns:a16="http://schemas.microsoft.com/office/drawing/2014/main" id="{A3387965-E93F-4628-8D8E-87D820BF8F11}"/>
              </a:ext>
            </a:extLst>
          </p:cNvPr>
          <p:cNvSpPr>
            <a:spLocks noGrp="1"/>
          </p:cNvSpPr>
          <p:nvPr>
            <p:ph type="title"/>
          </p:nvPr>
        </p:nvSpPr>
        <p:spPr>
          <a:xfrm>
            <a:off x="1188719" y="156438"/>
            <a:ext cx="6347714" cy="1320800"/>
          </a:xfrm>
        </p:spPr>
        <p:txBody>
          <a:bodyPr>
            <a:normAutofit fontScale="90000"/>
          </a:bodyPr>
          <a:lstStyle/>
          <a:p>
            <a:pPr algn="ctr"/>
            <a:r>
              <a:rPr lang="nl-NL" dirty="0">
                <a:solidFill>
                  <a:schemeClr val="tx1"/>
                </a:solidFill>
              </a:rPr>
              <a:t>Rooster vwo 4 leerling met het profiel economie en maatschappij (E&amp;M)</a:t>
            </a:r>
          </a:p>
        </p:txBody>
      </p:sp>
      <p:pic>
        <p:nvPicPr>
          <p:cNvPr id="6" name="Afbeelding 5">
            <a:extLst>
              <a:ext uri="{FF2B5EF4-FFF2-40B4-BE49-F238E27FC236}">
                <a16:creationId xmlns:a16="http://schemas.microsoft.com/office/drawing/2014/main" id="{A373FC8A-6E07-4D1D-B219-88D835475355}"/>
              </a:ext>
            </a:extLst>
          </p:cNvPr>
          <p:cNvPicPr>
            <a:picLocks noChangeAspect="1"/>
          </p:cNvPicPr>
          <p:nvPr/>
        </p:nvPicPr>
        <p:blipFill>
          <a:blip r:embed="rId3"/>
          <a:stretch>
            <a:fillRect/>
          </a:stretch>
        </p:blipFill>
        <p:spPr>
          <a:xfrm>
            <a:off x="518160" y="1658918"/>
            <a:ext cx="7528561" cy="5032302"/>
          </a:xfrm>
          <a:prstGeom prst="rect">
            <a:avLst/>
          </a:prstGeom>
        </p:spPr>
      </p:pic>
    </p:spTree>
    <p:extLst>
      <p:ext uri="{BB962C8B-B14F-4D97-AF65-F5344CB8AC3E}">
        <p14:creationId xmlns:p14="http://schemas.microsoft.com/office/powerpoint/2010/main" val="4226837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F3828F-12BE-4526-A09C-F9FB2047DB43}"/>
              </a:ext>
            </a:extLst>
          </p:cNvPr>
          <p:cNvPicPr>
            <a:picLocks noChangeAspect="1"/>
          </p:cNvPicPr>
          <p:nvPr/>
        </p:nvPicPr>
        <p:blipFill>
          <a:blip r:embed="rId2"/>
          <a:stretch>
            <a:fillRect/>
          </a:stretch>
        </p:blipFill>
        <p:spPr>
          <a:xfrm>
            <a:off x="126959" y="156438"/>
            <a:ext cx="944962" cy="591363"/>
          </a:xfrm>
          <a:prstGeom prst="rect">
            <a:avLst/>
          </a:prstGeom>
        </p:spPr>
      </p:pic>
      <p:sp>
        <p:nvSpPr>
          <p:cNvPr id="5" name="Titel 4">
            <a:extLst>
              <a:ext uri="{FF2B5EF4-FFF2-40B4-BE49-F238E27FC236}">
                <a16:creationId xmlns:a16="http://schemas.microsoft.com/office/drawing/2014/main" id="{A3387965-E93F-4628-8D8E-87D820BF8F11}"/>
              </a:ext>
            </a:extLst>
          </p:cNvPr>
          <p:cNvSpPr>
            <a:spLocks noGrp="1"/>
          </p:cNvSpPr>
          <p:nvPr>
            <p:ph type="title"/>
          </p:nvPr>
        </p:nvSpPr>
        <p:spPr>
          <a:xfrm>
            <a:off x="1188719" y="156438"/>
            <a:ext cx="6347714" cy="1320800"/>
          </a:xfrm>
        </p:spPr>
        <p:txBody>
          <a:bodyPr>
            <a:normAutofit fontScale="90000"/>
          </a:bodyPr>
          <a:lstStyle/>
          <a:p>
            <a:pPr algn="ctr"/>
            <a:r>
              <a:rPr lang="nl-NL" dirty="0">
                <a:solidFill>
                  <a:schemeClr val="tx1"/>
                </a:solidFill>
              </a:rPr>
              <a:t>Rooster vwo 4 leerling met het profiel natuur en gezondheid (N&amp;G)</a:t>
            </a:r>
          </a:p>
        </p:txBody>
      </p:sp>
      <p:pic>
        <p:nvPicPr>
          <p:cNvPr id="2" name="Afbeelding 1">
            <a:extLst>
              <a:ext uri="{FF2B5EF4-FFF2-40B4-BE49-F238E27FC236}">
                <a16:creationId xmlns:a16="http://schemas.microsoft.com/office/drawing/2014/main" id="{8F6DD608-E859-43DD-AA85-2788DCE28520}"/>
              </a:ext>
            </a:extLst>
          </p:cNvPr>
          <p:cNvPicPr>
            <a:picLocks noChangeAspect="1"/>
          </p:cNvPicPr>
          <p:nvPr/>
        </p:nvPicPr>
        <p:blipFill>
          <a:blip r:embed="rId3"/>
          <a:stretch>
            <a:fillRect/>
          </a:stretch>
        </p:blipFill>
        <p:spPr>
          <a:xfrm>
            <a:off x="908820" y="1607157"/>
            <a:ext cx="7163800" cy="4944165"/>
          </a:xfrm>
          <a:prstGeom prst="rect">
            <a:avLst/>
          </a:prstGeom>
        </p:spPr>
      </p:pic>
    </p:spTree>
    <p:extLst>
      <p:ext uri="{BB962C8B-B14F-4D97-AF65-F5344CB8AC3E}">
        <p14:creationId xmlns:p14="http://schemas.microsoft.com/office/powerpoint/2010/main" val="347958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5213" y="891157"/>
            <a:ext cx="6347713" cy="1320800"/>
          </a:xfrm>
        </p:spPr>
        <p:txBody>
          <a:bodyPr>
            <a:normAutofit/>
          </a:bodyPr>
          <a:lstStyle/>
          <a:p>
            <a:pPr algn="ctr"/>
            <a:r>
              <a:rPr lang="nl-NL" sz="2800" b="1" dirty="0">
                <a:solidFill>
                  <a:schemeClr val="tx1"/>
                </a:solidFill>
                <a:latin typeface="Arial" pitchFamily="34" charset="0"/>
                <a:cs typeface="Arial" pitchFamily="34" charset="0"/>
                <a:sym typeface="Wingdings"/>
              </a:rPr>
              <a:t>SOMTODAY , nu ook met </a:t>
            </a:r>
            <a:r>
              <a:rPr lang="nl-NL" sz="2800" b="1" dirty="0" err="1">
                <a:solidFill>
                  <a:schemeClr val="tx1"/>
                </a:solidFill>
                <a:latin typeface="Arial" pitchFamily="34" charset="0"/>
                <a:cs typeface="Arial" pitchFamily="34" charset="0"/>
                <a:sym typeface="Wingdings"/>
              </a:rPr>
              <a:t>elo</a:t>
            </a:r>
            <a:endParaRPr lang="nl-NL" sz="2800" b="0" dirty="0">
              <a:solidFill>
                <a:schemeClr val="tx1"/>
              </a:solidFill>
              <a:effectLst/>
              <a:latin typeface="Verdana" pitchFamily="34" charset="0"/>
              <a:ea typeface="Verdana" pitchFamily="34" charset="0"/>
              <a:cs typeface="Verdana" pitchFamily="34" charset="0"/>
            </a:endParaRPr>
          </a:p>
        </p:txBody>
      </p:sp>
      <p:sp>
        <p:nvSpPr>
          <p:cNvPr id="4" name="Tijdelijke aanduiding voor inhoud 3"/>
          <p:cNvSpPr>
            <a:spLocks noGrp="1"/>
          </p:cNvSpPr>
          <p:nvPr>
            <p:ph idx="1"/>
          </p:nvPr>
        </p:nvSpPr>
        <p:spPr>
          <a:xfrm>
            <a:off x="434609" y="1640376"/>
            <a:ext cx="4258816" cy="4525962"/>
          </a:xfrm>
        </p:spPr>
        <p:txBody>
          <a:bodyPr/>
          <a:lstStyle/>
          <a:p>
            <a:r>
              <a:rPr lang="nl-NL">
                <a:solidFill>
                  <a:schemeClr val="tx1"/>
                </a:solidFill>
              </a:rPr>
              <a:t>Agenda, weekplanner en absentie</a:t>
            </a:r>
          </a:p>
          <a:p>
            <a:r>
              <a:rPr lang="nl-NL">
                <a:solidFill>
                  <a:schemeClr val="tx1"/>
                </a:solidFill>
              </a:rPr>
              <a:t>E-mail tussen leerling en docenten</a:t>
            </a:r>
          </a:p>
          <a:p>
            <a:r>
              <a:rPr lang="nl-NL">
                <a:solidFill>
                  <a:schemeClr val="tx1"/>
                </a:solidFill>
              </a:rPr>
              <a:t>Cijferadministratie </a:t>
            </a:r>
            <a:endParaRPr lang="en-GB">
              <a:solidFill>
                <a:schemeClr val="tx1"/>
              </a:solidFill>
            </a:endParaRPr>
          </a:p>
        </p:txBody>
      </p:sp>
      <p:sp>
        <p:nvSpPr>
          <p:cNvPr id="2" name="Tijdelijke aanduiding voor tekst 1"/>
          <p:cNvSpPr>
            <a:spLocks noGrp="1"/>
          </p:cNvSpPr>
          <p:nvPr>
            <p:ph type="body" idx="4294967295"/>
          </p:nvPr>
        </p:nvSpPr>
        <p:spPr>
          <a:xfrm>
            <a:off x="946538" y="5403850"/>
            <a:ext cx="2997200" cy="762000"/>
          </a:xfrm>
        </p:spPr>
        <p:txBody>
          <a:bodyPr/>
          <a:lstStyle/>
          <a:p>
            <a:r>
              <a:rPr lang="nl-NL" dirty="0" err="1">
                <a:solidFill>
                  <a:schemeClr val="tx1"/>
                </a:solidFill>
              </a:rPr>
              <a:t>Somtoday</a:t>
            </a:r>
            <a:endParaRPr lang="en-GB" dirty="0">
              <a:solidFill>
                <a:schemeClr val="tx1"/>
              </a:solidFill>
            </a:endParaRPr>
          </a:p>
        </p:txBody>
      </p:sp>
      <p:sp>
        <p:nvSpPr>
          <p:cNvPr id="8" name="Tijdelijke aanduiding voor tekst 7"/>
          <p:cNvSpPr>
            <a:spLocks noGrp="1"/>
          </p:cNvSpPr>
          <p:nvPr>
            <p:ph type="body" sz="half" idx="4294967295"/>
          </p:nvPr>
        </p:nvSpPr>
        <p:spPr>
          <a:xfrm>
            <a:off x="5205354" y="5277868"/>
            <a:ext cx="2952750" cy="762000"/>
          </a:xfrm>
        </p:spPr>
        <p:txBody>
          <a:bodyPr/>
          <a:lstStyle/>
          <a:p>
            <a:r>
              <a:rPr lang="nl-NL" dirty="0" err="1">
                <a:solidFill>
                  <a:schemeClr val="tx1"/>
                </a:solidFill>
              </a:rPr>
              <a:t>Elo</a:t>
            </a:r>
            <a:r>
              <a:rPr lang="nl-NL" dirty="0">
                <a:solidFill>
                  <a:schemeClr val="tx1"/>
                </a:solidFill>
              </a:rPr>
              <a:t> </a:t>
            </a:r>
            <a:r>
              <a:rPr lang="nl-NL" dirty="0" err="1">
                <a:solidFill>
                  <a:schemeClr val="tx1"/>
                </a:solidFill>
              </a:rPr>
              <a:t>Somtoday</a:t>
            </a:r>
            <a:endParaRPr lang="en-GB" dirty="0">
              <a:solidFill>
                <a:schemeClr val="tx1"/>
              </a:solidFill>
            </a:endParaRPr>
          </a:p>
        </p:txBody>
      </p:sp>
      <p:sp>
        <p:nvSpPr>
          <p:cNvPr id="9" name="Tijdelijke aanduiding voor inhoud 8"/>
          <p:cNvSpPr>
            <a:spLocks noGrp="1"/>
          </p:cNvSpPr>
          <p:nvPr>
            <p:ph sz="quarter" idx="4294967295"/>
          </p:nvPr>
        </p:nvSpPr>
        <p:spPr>
          <a:xfrm>
            <a:off x="5102225" y="1503363"/>
            <a:ext cx="4041775" cy="3941762"/>
          </a:xfrm>
        </p:spPr>
        <p:txBody>
          <a:bodyPr/>
          <a:lstStyle/>
          <a:p>
            <a:r>
              <a:rPr lang="nl-NL">
                <a:solidFill>
                  <a:schemeClr val="tx1"/>
                </a:solidFill>
              </a:rPr>
              <a:t>Periodeplanner</a:t>
            </a:r>
          </a:p>
          <a:p>
            <a:r>
              <a:rPr lang="nl-NL">
                <a:solidFill>
                  <a:schemeClr val="tx1"/>
                </a:solidFill>
              </a:rPr>
              <a:t>Lesmateriaal</a:t>
            </a:r>
          </a:p>
          <a:p>
            <a:r>
              <a:rPr lang="nl-NL">
                <a:solidFill>
                  <a:schemeClr val="tx1"/>
                </a:solidFill>
              </a:rPr>
              <a:t>Digitale methodes</a:t>
            </a:r>
          </a:p>
          <a:p>
            <a:r>
              <a:rPr lang="nl-NL">
                <a:solidFill>
                  <a:schemeClr val="tx1"/>
                </a:solidFill>
              </a:rPr>
              <a:t>Inleveren opdrachten</a:t>
            </a:r>
          </a:p>
          <a:p>
            <a:pPr marL="0" indent="0">
              <a:buNone/>
            </a:pPr>
            <a:r>
              <a:rPr lang="nl-NL">
                <a:solidFill>
                  <a:schemeClr val="tx1"/>
                </a:solidFill>
              </a:rPr>
              <a:t> </a:t>
            </a:r>
            <a:endParaRPr lang="en-GB">
              <a:solidFill>
                <a:schemeClr val="tx1"/>
              </a:solidFill>
            </a:endParaRPr>
          </a:p>
        </p:txBody>
      </p:sp>
      <p:sp>
        <p:nvSpPr>
          <p:cNvPr id="10" name="Pijl-omlaag 9"/>
          <p:cNvSpPr/>
          <p:nvPr/>
        </p:nvSpPr>
        <p:spPr>
          <a:xfrm>
            <a:off x="1605794" y="4001616"/>
            <a:ext cx="93610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fbeelding 4" descr="logo pmc.jpg">
            <a:extLst>
              <a:ext uri="{FF2B5EF4-FFF2-40B4-BE49-F238E27FC236}">
                <a16:creationId xmlns:a16="http://schemas.microsoft.com/office/drawing/2014/main" id="{3C4C58E1-6AA6-9E49-A2BE-35BCAFBE0F6E}"/>
              </a:ext>
            </a:extLst>
          </p:cNvPr>
          <p:cNvPicPr>
            <a:picLocks noChangeAspect="1"/>
          </p:cNvPicPr>
          <p:nvPr/>
        </p:nvPicPr>
        <p:blipFill>
          <a:blip r:embed="rId3" cstate="print"/>
          <a:srcRect/>
          <a:stretch>
            <a:fillRect/>
          </a:stretch>
        </p:blipFill>
        <p:spPr bwMode="auto">
          <a:xfrm>
            <a:off x="118049" y="0"/>
            <a:ext cx="1154113" cy="719137"/>
          </a:xfrm>
          <a:prstGeom prst="rect">
            <a:avLst/>
          </a:prstGeom>
          <a:noFill/>
          <a:ln w="9525">
            <a:noFill/>
            <a:miter lim="800000"/>
            <a:headEnd/>
            <a:tailEnd/>
          </a:ln>
        </p:spPr>
      </p:pic>
      <p:sp>
        <p:nvSpPr>
          <p:cNvPr id="13" name="Pijl-omlaag 9">
            <a:extLst>
              <a:ext uri="{FF2B5EF4-FFF2-40B4-BE49-F238E27FC236}">
                <a16:creationId xmlns:a16="http://schemas.microsoft.com/office/drawing/2014/main" id="{4A426971-8C23-624F-B3D5-DFB547B5D2D1}"/>
              </a:ext>
            </a:extLst>
          </p:cNvPr>
          <p:cNvSpPr/>
          <p:nvPr/>
        </p:nvSpPr>
        <p:spPr>
          <a:xfrm>
            <a:off x="5793944" y="4001616"/>
            <a:ext cx="93610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321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398143" y="446171"/>
            <a:ext cx="6347713" cy="1320800"/>
          </a:xfrm>
        </p:spPr>
        <p:txBody>
          <a:bodyPr>
            <a:normAutofit/>
          </a:bodyPr>
          <a:lstStyle/>
          <a:p>
            <a:pPr algn="ctr"/>
            <a:r>
              <a:rPr lang="nl-NL" sz="3600" b="1" dirty="0">
                <a:solidFill>
                  <a:schemeClr val="tx1"/>
                </a:solidFill>
                <a:effectLst>
                  <a:outerShdw blurRad="38100" dist="38100" dir="2700000" algn="tl">
                    <a:srgbClr val="000000">
                      <a:alpha val="43137"/>
                    </a:srgbClr>
                  </a:outerShdw>
                </a:effectLst>
                <a:latin typeface="Arial" pitchFamily="34" charset="0"/>
                <a:cs typeface="Arial" pitchFamily="34" charset="0"/>
              </a:rPr>
              <a:t>‘Magische driehoek’</a:t>
            </a:r>
            <a:endParaRPr lang="nl-NL" sz="3600" b="1" dirty="0">
              <a:solidFill>
                <a:schemeClr val="tx1"/>
              </a:solidFill>
              <a:effectLst>
                <a:outerShdw blurRad="38100" dist="38100" dir="2700000" algn="tl">
                  <a:srgbClr val="000000">
                    <a:alpha val="43137"/>
                  </a:srgbClr>
                </a:outerShdw>
              </a:effectLst>
              <a:latin typeface="Verdana" pitchFamily="34" charset="0"/>
            </a:endParaRPr>
          </a:p>
        </p:txBody>
      </p:sp>
      <p:sp>
        <p:nvSpPr>
          <p:cNvPr id="14" name="Tijdelijke aanduiding voor dianummer 1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8257B5-6244-423B-B82B-9F089F1214A4}" type="slidenum">
              <a:rPr kumimoji="0" lang="nl-NL" sz="900" b="0" i="0" u="none" strike="noStrike" kern="1200" cap="none" spc="0" normalizeH="0" baseline="0" noProof="0" smtClean="0">
                <a:ln>
                  <a:noFill/>
                </a:ln>
                <a:solidFill>
                  <a:srgbClr val="5FCBEF"/>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900" b="0" i="0" u="none" strike="noStrike" kern="1200" cap="none" spc="0" normalizeH="0" baseline="0" noProof="0">
              <a:ln>
                <a:noFill/>
              </a:ln>
              <a:solidFill>
                <a:srgbClr val="5FCBEF"/>
              </a:solidFill>
              <a:effectLst/>
              <a:uLnTx/>
              <a:uFillTx/>
              <a:latin typeface="Trebuchet MS"/>
              <a:ea typeface="+mn-ea"/>
              <a:cs typeface="+mn-cs"/>
            </a:endParaRPr>
          </a:p>
        </p:txBody>
      </p:sp>
      <p:pic>
        <p:nvPicPr>
          <p:cNvPr id="13" name="Afbeelding 4" descr="logo pmc.jpg"/>
          <p:cNvPicPr>
            <a:picLocks noChangeAspect="1"/>
          </p:cNvPicPr>
          <p:nvPr/>
        </p:nvPicPr>
        <p:blipFill>
          <a:blip r:embed="rId3" cstate="print"/>
          <a:srcRect/>
          <a:stretch>
            <a:fillRect/>
          </a:stretch>
        </p:blipFill>
        <p:spPr bwMode="auto">
          <a:xfrm>
            <a:off x="8701" y="41780"/>
            <a:ext cx="1154113" cy="719137"/>
          </a:xfrm>
          <a:prstGeom prst="rect">
            <a:avLst/>
          </a:prstGeom>
          <a:noFill/>
          <a:ln w="9525">
            <a:noFill/>
            <a:miter lim="800000"/>
            <a:headEnd/>
            <a:tailEnd/>
          </a:ln>
        </p:spPr>
      </p:pic>
      <p:sp>
        <p:nvSpPr>
          <p:cNvPr id="12" name="Ovaal 11"/>
          <p:cNvSpPr/>
          <p:nvPr/>
        </p:nvSpPr>
        <p:spPr>
          <a:xfrm>
            <a:off x="3723358" y="1518095"/>
            <a:ext cx="1568722" cy="1595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chemeClr val="tx1"/>
                </a:solidFill>
                <a:effectLst/>
                <a:uLnTx/>
                <a:uFillTx/>
                <a:latin typeface="Trebuchet MS"/>
                <a:ea typeface="+mn-ea"/>
                <a:cs typeface="+mn-cs"/>
              </a:rPr>
              <a:t>Leerling</a:t>
            </a:r>
            <a:endParaRPr kumimoji="0" lang="en-US" sz="1800" b="0" i="0" u="none" strike="noStrike" kern="1200" cap="none" spc="0" normalizeH="0" baseline="0" noProof="0">
              <a:ln>
                <a:noFill/>
              </a:ln>
              <a:solidFill>
                <a:schemeClr val="tx1"/>
              </a:solidFill>
              <a:effectLst/>
              <a:uLnTx/>
              <a:uFillTx/>
              <a:latin typeface="Trebuchet MS"/>
              <a:ea typeface="+mn-ea"/>
              <a:cs typeface="+mn-cs"/>
            </a:endParaRPr>
          </a:p>
        </p:txBody>
      </p:sp>
      <p:pic>
        <p:nvPicPr>
          <p:cNvPr id="18" name="Afbeelding 17"/>
          <p:cNvPicPr>
            <a:picLocks noChangeAspect="1"/>
          </p:cNvPicPr>
          <p:nvPr/>
        </p:nvPicPr>
        <p:blipFill>
          <a:blip r:embed="rId4"/>
          <a:stretch>
            <a:fillRect/>
          </a:stretch>
        </p:blipFill>
        <p:spPr>
          <a:xfrm rot="6104120">
            <a:off x="5042812" y="3111450"/>
            <a:ext cx="896190" cy="1140051"/>
          </a:xfrm>
          <a:prstGeom prst="rect">
            <a:avLst/>
          </a:prstGeom>
          <a:ln>
            <a:noFill/>
          </a:ln>
        </p:spPr>
      </p:pic>
      <p:pic>
        <p:nvPicPr>
          <p:cNvPr id="19" name="Afbeelding 18"/>
          <p:cNvPicPr>
            <a:picLocks noChangeAspect="1"/>
          </p:cNvPicPr>
          <p:nvPr/>
        </p:nvPicPr>
        <p:blipFill>
          <a:blip r:embed="rId4"/>
          <a:stretch>
            <a:fillRect/>
          </a:stretch>
        </p:blipFill>
        <p:spPr>
          <a:xfrm rot="3386113">
            <a:off x="4064661" y="4353470"/>
            <a:ext cx="995451" cy="1266322"/>
          </a:xfrm>
          <a:prstGeom prst="rect">
            <a:avLst/>
          </a:prstGeom>
          <a:ln>
            <a:noFill/>
          </a:ln>
        </p:spPr>
      </p:pic>
      <p:sp>
        <p:nvSpPr>
          <p:cNvPr id="24" name="Ovaal 23"/>
          <p:cNvSpPr/>
          <p:nvPr/>
        </p:nvSpPr>
        <p:spPr>
          <a:xfrm>
            <a:off x="1979712" y="4437112"/>
            <a:ext cx="1568722" cy="15653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chemeClr val="tx1"/>
                </a:solidFill>
                <a:effectLst/>
                <a:uLnTx/>
                <a:uFillTx/>
                <a:latin typeface="Trebuchet MS"/>
                <a:ea typeface="+mn-ea"/>
                <a:cs typeface="+mn-cs"/>
              </a:rPr>
              <a:t>Ouders</a:t>
            </a:r>
            <a:endParaRPr kumimoji="0" lang="en-US" sz="1800" b="0" i="0" u="none" strike="noStrike" kern="1200" cap="none" spc="0" normalizeH="0" baseline="0" noProof="0">
              <a:ln>
                <a:noFill/>
              </a:ln>
              <a:solidFill>
                <a:schemeClr val="tx1"/>
              </a:solidFill>
              <a:effectLst/>
              <a:uLnTx/>
              <a:uFillTx/>
              <a:latin typeface="Trebuchet MS"/>
              <a:ea typeface="+mn-ea"/>
              <a:cs typeface="+mn-cs"/>
            </a:endParaRPr>
          </a:p>
        </p:txBody>
      </p:sp>
      <p:sp>
        <p:nvSpPr>
          <p:cNvPr id="25" name="Ovaal 24"/>
          <p:cNvSpPr/>
          <p:nvPr/>
        </p:nvSpPr>
        <p:spPr>
          <a:xfrm>
            <a:off x="5773241" y="4349631"/>
            <a:ext cx="1568722" cy="1595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noProof="0">
                <a:solidFill>
                  <a:schemeClr val="tx1"/>
                </a:solidFill>
                <a:latin typeface="Trebuchet MS"/>
              </a:rPr>
              <a:t>M</a:t>
            </a:r>
            <a:r>
              <a:rPr kumimoji="0" lang="en-US" sz="1800" b="0" i="0" u="none" strike="noStrike" kern="1200" cap="none" spc="0" normalizeH="0" baseline="0" noProof="0">
                <a:ln>
                  <a:noFill/>
                </a:ln>
                <a:solidFill>
                  <a:schemeClr val="tx1"/>
                </a:solidFill>
                <a:effectLst/>
                <a:uLnTx/>
                <a:uFillTx/>
                <a:latin typeface="Trebuchet MS"/>
                <a:ea typeface="+mn-ea"/>
                <a:cs typeface="+mn-cs"/>
              </a:rPr>
              <a:t>entor/ </a:t>
            </a:r>
            <a:r>
              <a:rPr kumimoji="0" lang="en-US" sz="1800" b="0" i="0" u="none" strike="noStrike" kern="1200" cap="none" spc="0" normalizeH="0" baseline="0" noProof="0" err="1">
                <a:ln>
                  <a:noFill/>
                </a:ln>
                <a:solidFill>
                  <a:schemeClr val="tx1"/>
                </a:solidFill>
                <a:effectLst/>
                <a:uLnTx/>
                <a:uFillTx/>
                <a:latin typeface="Trebuchet MS"/>
                <a:ea typeface="+mn-ea"/>
                <a:cs typeface="+mn-cs"/>
              </a:rPr>
              <a:t>vak</a:t>
            </a:r>
            <a:r>
              <a:rPr kumimoji="0" lang="en-US" sz="1800" b="0" i="0" u="none" strike="noStrike" kern="1200" cap="none" spc="0" normalizeH="0" baseline="0" noProof="0">
                <a:ln>
                  <a:noFill/>
                </a:ln>
                <a:solidFill>
                  <a:schemeClr val="tx1"/>
                </a:solidFill>
                <a:effectLst/>
                <a:uLnTx/>
                <a:uFillTx/>
                <a:latin typeface="Trebuchet MS"/>
                <a:ea typeface="+mn-ea"/>
                <a:cs typeface="+mn-cs"/>
              </a:rPr>
              <a:t>-docent</a:t>
            </a:r>
          </a:p>
        </p:txBody>
      </p:sp>
      <p:pic>
        <p:nvPicPr>
          <p:cNvPr id="15" name="Afbeelding 14"/>
          <p:cNvPicPr>
            <a:picLocks noChangeAspect="1"/>
          </p:cNvPicPr>
          <p:nvPr/>
        </p:nvPicPr>
        <p:blipFill>
          <a:blip r:embed="rId4"/>
          <a:stretch>
            <a:fillRect/>
          </a:stretch>
        </p:blipFill>
        <p:spPr>
          <a:xfrm rot="233671">
            <a:off x="2990215" y="3034644"/>
            <a:ext cx="995451" cy="1266322"/>
          </a:xfrm>
          <a:prstGeom prst="rect">
            <a:avLst/>
          </a:prstGeom>
          <a:ln>
            <a:noFill/>
          </a:ln>
        </p:spPr>
      </p:pic>
    </p:spTree>
    <p:extLst>
      <p:ext uri="{BB962C8B-B14F-4D97-AF65-F5344CB8AC3E}">
        <p14:creationId xmlns:p14="http://schemas.microsoft.com/office/powerpoint/2010/main" val="13439842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8C9F4-9E56-0244-ACD7-4E8787B97475}"/>
              </a:ext>
            </a:extLst>
          </p:cNvPr>
          <p:cNvSpPr>
            <a:spLocks noGrp="1"/>
          </p:cNvSpPr>
          <p:nvPr>
            <p:ph type="title"/>
          </p:nvPr>
        </p:nvSpPr>
        <p:spPr/>
        <p:txBody>
          <a:bodyPr/>
          <a:lstStyle/>
          <a:p>
            <a:pPr algn="ctr"/>
            <a:r>
              <a:rPr lang="nl-NL" b="1" dirty="0">
                <a:solidFill>
                  <a:schemeClr val="tx1"/>
                </a:solidFill>
                <a:effectLst>
                  <a:outerShdw blurRad="38100" dist="38100" dir="2700000" algn="tl">
                    <a:srgbClr val="000000">
                      <a:alpha val="43137"/>
                    </a:srgbClr>
                  </a:outerShdw>
                </a:effectLst>
                <a:latin typeface="Arial"/>
                <a:cs typeface="Arial"/>
              </a:rPr>
              <a:t>MENTOR</a:t>
            </a:r>
            <a:endParaRPr lang="nl-NL" dirty="0">
              <a:solidFill>
                <a:schemeClr val="tx1"/>
              </a:solidFill>
            </a:endParaRPr>
          </a:p>
        </p:txBody>
      </p:sp>
      <p:sp>
        <p:nvSpPr>
          <p:cNvPr id="3" name="Tijdelijke aanduiding voor inhoud 2">
            <a:extLst>
              <a:ext uri="{FF2B5EF4-FFF2-40B4-BE49-F238E27FC236}">
                <a16:creationId xmlns:a16="http://schemas.microsoft.com/office/drawing/2014/main" id="{F3676A4A-B213-6C40-A0BD-6CF4E9D8B3A4}"/>
              </a:ext>
            </a:extLst>
          </p:cNvPr>
          <p:cNvSpPr>
            <a:spLocks noGrp="1"/>
          </p:cNvSpPr>
          <p:nvPr>
            <p:ph idx="1"/>
          </p:nvPr>
        </p:nvSpPr>
        <p:spPr>
          <a:xfrm>
            <a:off x="175319" y="1533525"/>
            <a:ext cx="8282881" cy="4276725"/>
          </a:xfrm>
        </p:spPr>
        <p:txBody>
          <a:bodyPr vert="horz" lIns="91440" tIns="45720" rIns="91440" bIns="45720" rtlCol="0" anchor="t">
            <a:normAutofit lnSpcReduction="10000"/>
          </a:bodyPr>
          <a:lstStyle/>
          <a:p>
            <a:r>
              <a:rPr lang="nl-NL" sz="2400" dirty="0">
                <a:solidFill>
                  <a:schemeClr val="tx1"/>
                </a:solidFill>
                <a:latin typeface="Arial"/>
                <a:cs typeface="Arial"/>
              </a:rPr>
              <a:t>De begeleiding door de mentor is zichtbaar in het lesrooster op twee manieren:</a:t>
            </a:r>
            <a:endParaRPr lang="nl-NL" sz="2400" dirty="0">
              <a:solidFill>
                <a:schemeClr val="tx1"/>
              </a:solidFill>
              <a:latin typeface="Arial" panose="020B0604020202020204" pitchFamily="34" charset="0"/>
              <a:cs typeface="Arial" panose="020B0604020202020204" pitchFamily="34" charset="0"/>
            </a:endParaRPr>
          </a:p>
          <a:p>
            <a:pPr lvl="1"/>
            <a:r>
              <a:rPr lang="nl-NL" sz="2400" dirty="0">
                <a:solidFill>
                  <a:schemeClr val="tx1"/>
                </a:solidFill>
                <a:latin typeface="Arial"/>
                <a:cs typeface="Arial"/>
              </a:rPr>
              <a:t>Een ingeroosterde </a:t>
            </a:r>
            <a:r>
              <a:rPr lang="nl-NL" sz="2400" b="1" dirty="0" err="1">
                <a:solidFill>
                  <a:schemeClr val="tx1"/>
                </a:solidFill>
                <a:latin typeface="Arial"/>
                <a:cs typeface="Arial"/>
              </a:rPr>
              <a:t>mentorles</a:t>
            </a:r>
            <a:endParaRPr lang="nl-NL" sz="2400" dirty="0" err="1">
              <a:solidFill>
                <a:schemeClr val="tx1"/>
              </a:solidFill>
              <a:latin typeface="Arial" panose="020B0604020202020204" pitchFamily="34" charset="0"/>
              <a:cs typeface="Arial" panose="020B0604020202020204" pitchFamily="34" charset="0"/>
            </a:endParaRPr>
          </a:p>
          <a:p>
            <a:r>
              <a:rPr lang="nl-NL" sz="2400" dirty="0">
                <a:solidFill>
                  <a:schemeClr val="tx1"/>
                </a:solidFill>
                <a:latin typeface="Arial"/>
                <a:cs typeface="Arial"/>
              </a:rPr>
              <a:t>Tijdens deze </a:t>
            </a:r>
            <a:r>
              <a:rPr lang="nl-NL" sz="2400" dirty="0" err="1">
                <a:solidFill>
                  <a:schemeClr val="tx1"/>
                </a:solidFill>
                <a:latin typeface="Arial"/>
                <a:cs typeface="Arial"/>
              </a:rPr>
              <a:t>mentorles</a:t>
            </a:r>
            <a:r>
              <a:rPr lang="nl-NL" sz="2400" dirty="0">
                <a:solidFill>
                  <a:schemeClr val="tx1"/>
                </a:solidFill>
                <a:latin typeface="Arial"/>
                <a:cs typeface="Arial"/>
              </a:rPr>
              <a:t> is er aandacht voor:</a:t>
            </a:r>
          </a:p>
          <a:p>
            <a:pPr lvl="1"/>
            <a:r>
              <a:rPr lang="nl-NL" sz="2400" dirty="0">
                <a:solidFill>
                  <a:schemeClr val="tx1"/>
                </a:solidFill>
                <a:latin typeface="Arial"/>
                <a:cs typeface="Arial"/>
              </a:rPr>
              <a:t>Sociaal emotioneel welzijn (vroeg detecteren van niet goed in je vel zitten)</a:t>
            </a:r>
          </a:p>
          <a:p>
            <a:pPr lvl="1"/>
            <a:r>
              <a:rPr lang="nl-NL" sz="2400" dirty="0">
                <a:solidFill>
                  <a:schemeClr val="tx1"/>
                </a:solidFill>
                <a:latin typeface="Arial"/>
                <a:cs typeface="Arial"/>
              </a:rPr>
              <a:t>Studievaardigheden (planning in tweede fase, voorbereiding </a:t>
            </a:r>
            <a:r>
              <a:rPr lang="nl-NL" sz="2400" dirty="0" err="1">
                <a:solidFill>
                  <a:schemeClr val="tx1"/>
                </a:solidFill>
                <a:latin typeface="Arial"/>
                <a:cs typeface="Arial"/>
              </a:rPr>
              <a:t>ED’s</a:t>
            </a:r>
            <a:r>
              <a:rPr lang="nl-NL" sz="2400" dirty="0">
                <a:solidFill>
                  <a:schemeClr val="tx1"/>
                </a:solidFill>
                <a:latin typeface="Arial"/>
                <a:cs typeface="Arial"/>
              </a:rPr>
              <a:t>/</a:t>
            </a:r>
            <a:r>
              <a:rPr lang="nl-NL" sz="2400" dirty="0" err="1">
                <a:solidFill>
                  <a:schemeClr val="tx1"/>
                </a:solidFill>
                <a:latin typeface="Arial"/>
                <a:cs typeface="Arial"/>
              </a:rPr>
              <a:t>PO’s</a:t>
            </a:r>
            <a:r>
              <a:rPr lang="nl-NL" sz="2400" dirty="0">
                <a:solidFill>
                  <a:schemeClr val="tx1"/>
                </a:solidFill>
                <a:latin typeface="Arial"/>
                <a:cs typeface="Arial"/>
              </a:rPr>
              <a:t>)</a:t>
            </a:r>
          </a:p>
          <a:p>
            <a:pPr lvl="1"/>
            <a:r>
              <a:rPr lang="nl-NL" sz="2400" dirty="0">
                <a:solidFill>
                  <a:schemeClr val="tx1"/>
                </a:solidFill>
                <a:latin typeface="Arial"/>
                <a:cs typeface="Arial"/>
              </a:rPr>
              <a:t>LOB-vaardigheden (wat wil ik worden, </a:t>
            </a:r>
            <a:br>
              <a:rPr lang="nl-NL" sz="2400" dirty="0">
                <a:latin typeface="Arial" panose="020B0604020202020204" pitchFamily="34" charset="0"/>
                <a:cs typeface="Arial" panose="020B0604020202020204" pitchFamily="34" charset="0"/>
              </a:rPr>
            </a:br>
            <a:r>
              <a:rPr lang="nl-NL" sz="2400" dirty="0">
                <a:solidFill>
                  <a:schemeClr val="tx1"/>
                </a:solidFill>
                <a:latin typeface="Arial"/>
                <a:cs typeface="Arial"/>
              </a:rPr>
              <a:t>studiekeuze)</a:t>
            </a:r>
          </a:p>
          <a:p>
            <a:endParaRPr lang="nl-NL" dirty="0"/>
          </a:p>
        </p:txBody>
      </p:sp>
      <p:pic>
        <p:nvPicPr>
          <p:cNvPr id="6" name="Afbeelding 4" descr="logo pmc.jpg">
            <a:extLst>
              <a:ext uri="{FF2B5EF4-FFF2-40B4-BE49-F238E27FC236}">
                <a16:creationId xmlns:a16="http://schemas.microsoft.com/office/drawing/2014/main" id="{762C0052-069D-C444-BD08-F97B6E6B7221}"/>
              </a:ext>
            </a:extLst>
          </p:cNvPr>
          <p:cNvPicPr>
            <a:picLocks noChangeAspect="1"/>
          </p:cNvPicPr>
          <p:nvPr/>
        </p:nvPicPr>
        <p:blipFill>
          <a:blip r:embed="rId3" cstate="print"/>
          <a:srcRect/>
          <a:stretch>
            <a:fillRect/>
          </a:stretch>
        </p:blipFill>
        <p:spPr bwMode="auto">
          <a:xfrm>
            <a:off x="32542" y="95250"/>
            <a:ext cx="1154113" cy="719137"/>
          </a:xfrm>
          <a:prstGeom prst="rect">
            <a:avLst/>
          </a:prstGeom>
          <a:noFill/>
          <a:ln w="9525">
            <a:noFill/>
            <a:miter lim="800000"/>
            <a:headEnd/>
            <a:tailEnd/>
          </a:ln>
        </p:spPr>
      </p:pic>
    </p:spTree>
    <p:extLst>
      <p:ext uri="{BB962C8B-B14F-4D97-AF65-F5344CB8AC3E}">
        <p14:creationId xmlns:p14="http://schemas.microsoft.com/office/powerpoint/2010/main" val="2507172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073603"/>
            <a:ext cx="7776864" cy="648071"/>
          </a:xfrm>
        </p:spPr>
        <p:txBody>
          <a:bodyPr>
            <a:normAutofit fontScale="90000"/>
          </a:bodyPr>
          <a:lstStyle/>
          <a:p>
            <a:pPr algn="ctr">
              <a:defRPr/>
            </a:pPr>
            <a:r>
              <a:rPr lang="nl-NL" sz="3600" b="1" dirty="0">
                <a:solidFill>
                  <a:schemeClr val="tx1"/>
                </a:solidFill>
                <a:effectLst>
                  <a:outerShdw blurRad="38100" dist="38100" dir="2700000" algn="tl">
                    <a:srgbClr val="000000">
                      <a:alpha val="43137"/>
                    </a:srgbClr>
                  </a:outerShdw>
                </a:effectLst>
                <a:latin typeface="Arial"/>
                <a:cs typeface="Arial"/>
              </a:rPr>
              <a:t>Rol van de </a:t>
            </a:r>
            <a:r>
              <a:rPr lang="nl-NL" b="1" dirty="0">
                <a:solidFill>
                  <a:schemeClr val="tx1"/>
                </a:solidFill>
                <a:effectLst>
                  <a:outerShdw blurRad="38100" dist="38100" dir="2700000" algn="tl">
                    <a:srgbClr val="000000">
                      <a:alpha val="43137"/>
                    </a:srgbClr>
                  </a:outerShdw>
                </a:effectLst>
                <a:latin typeface="Arial"/>
                <a:cs typeface="Arial"/>
              </a:rPr>
              <a:t>individuele mentor</a:t>
            </a:r>
            <a:r>
              <a:rPr lang="nl-NL" sz="3600" b="1" dirty="0">
                <a:solidFill>
                  <a:schemeClr val="tx1"/>
                </a:solidFill>
                <a:effectLst>
                  <a:outerShdw blurRad="38100" dist="38100" dir="2700000" algn="tl">
                    <a:srgbClr val="000000">
                      <a:alpha val="43137"/>
                    </a:srgbClr>
                  </a:outerShdw>
                </a:effectLst>
                <a:latin typeface="Arial"/>
                <a:cs typeface="Arial"/>
              </a:rPr>
              <a:t> in </a:t>
            </a:r>
            <a:r>
              <a:rPr lang="nl-NL" b="1" dirty="0">
                <a:solidFill>
                  <a:schemeClr val="tx1"/>
                </a:solidFill>
                <a:effectLst>
                  <a:outerShdw blurRad="38100" dist="38100" dir="2700000" algn="tl">
                    <a:srgbClr val="000000">
                      <a:alpha val="43137"/>
                    </a:srgbClr>
                  </a:outerShdw>
                </a:effectLst>
                <a:latin typeface="Arial"/>
                <a:cs typeface="Arial"/>
              </a:rPr>
              <a:t>vw</a:t>
            </a:r>
            <a:r>
              <a:rPr lang="nl-NL" sz="3600" b="1" dirty="0">
                <a:solidFill>
                  <a:schemeClr val="tx1"/>
                </a:solidFill>
                <a:effectLst>
                  <a:outerShdw blurRad="38100" dist="38100" dir="2700000" algn="tl">
                    <a:srgbClr val="000000">
                      <a:alpha val="43137"/>
                    </a:srgbClr>
                  </a:outerShdw>
                </a:effectLst>
                <a:latin typeface="Arial"/>
                <a:cs typeface="Arial"/>
              </a:rPr>
              <a:t>o </a:t>
            </a:r>
          </a:p>
        </p:txBody>
      </p:sp>
      <p:sp>
        <p:nvSpPr>
          <p:cNvPr id="58370" name="Tijdelijke aanduiding voor inhoud 2"/>
          <p:cNvSpPr>
            <a:spLocks noGrp="1"/>
          </p:cNvSpPr>
          <p:nvPr>
            <p:ph idx="1"/>
          </p:nvPr>
        </p:nvSpPr>
        <p:spPr>
          <a:xfrm>
            <a:off x="468313" y="1989138"/>
            <a:ext cx="8229600" cy="4536206"/>
          </a:xfrm>
        </p:spPr>
        <p:txBody>
          <a:bodyPr>
            <a:noAutofit/>
          </a:bodyPr>
          <a:lstStyle/>
          <a:p>
            <a:pPr>
              <a:defRPr/>
            </a:pPr>
            <a:r>
              <a:rPr lang="nl-NL" sz="2400" dirty="0">
                <a:solidFill>
                  <a:schemeClr val="tx1"/>
                </a:solidFill>
                <a:latin typeface="Arial"/>
                <a:cs typeface="Arial"/>
              </a:rPr>
              <a:t>Studieloopbaanbegeleider</a:t>
            </a:r>
            <a:br>
              <a:rPr lang="nl-NL" sz="2400" dirty="0">
                <a:solidFill>
                  <a:schemeClr val="tx1"/>
                </a:solidFill>
                <a:latin typeface="Arial"/>
                <a:cs typeface="Arial"/>
              </a:rPr>
            </a:br>
            <a:endParaRPr lang="nl-NL" sz="2400" dirty="0">
              <a:solidFill>
                <a:schemeClr val="tx1"/>
              </a:solidFill>
              <a:latin typeface="Arial"/>
              <a:cs typeface="Arial"/>
            </a:endParaRPr>
          </a:p>
          <a:p>
            <a:pPr>
              <a:defRPr/>
            </a:pPr>
            <a:r>
              <a:rPr lang="nl-NL" sz="2400" dirty="0">
                <a:solidFill>
                  <a:schemeClr val="tx1"/>
                </a:solidFill>
                <a:latin typeface="Arial"/>
                <a:cs typeface="Arial"/>
              </a:rPr>
              <a:t>Eerste aanspreekpunt voor leerlingen</a:t>
            </a:r>
            <a:br>
              <a:rPr lang="nl-NL" sz="2400" dirty="0">
                <a:solidFill>
                  <a:schemeClr val="tx1"/>
                </a:solidFill>
                <a:latin typeface="Arial"/>
                <a:cs typeface="Arial"/>
              </a:rPr>
            </a:br>
            <a:endParaRPr lang="nl-NL" sz="2400" dirty="0">
              <a:solidFill>
                <a:schemeClr val="tx1"/>
              </a:solidFill>
              <a:latin typeface="Arial"/>
              <a:cs typeface="Arial"/>
            </a:endParaRPr>
          </a:p>
          <a:p>
            <a:pPr>
              <a:defRPr/>
            </a:pPr>
            <a:r>
              <a:rPr lang="nl-NL" sz="2400" dirty="0">
                <a:solidFill>
                  <a:schemeClr val="tx1"/>
                </a:solidFill>
                <a:latin typeface="Arial"/>
                <a:cs typeface="Arial"/>
              </a:rPr>
              <a:t>Begeleiding op gebied van:</a:t>
            </a:r>
          </a:p>
          <a:p>
            <a:pPr lvl="1">
              <a:defRPr/>
            </a:pPr>
            <a:r>
              <a:rPr lang="nl-NL" sz="2400" dirty="0">
                <a:solidFill>
                  <a:schemeClr val="tx1"/>
                </a:solidFill>
                <a:latin typeface="Arial"/>
                <a:cs typeface="Arial"/>
              </a:rPr>
              <a:t>studievoortgang</a:t>
            </a:r>
          </a:p>
          <a:p>
            <a:pPr lvl="1">
              <a:defRPr/>
            </a:pPr>
            <a:r>
              <a:rPr lang="nl-NL" sz="2400" dirty="0">
                <a:solidFill>
                  <a:schemeClr val="tx1"/>
                </a:solidFill>
                <a:latin typeface="Arial"/>
                <a:cs typeface="Arial"/>
              </a:rPr>
              <a:t>sociaal-emotionele ontwikkeling</a:t>
            </a:r>
          </a:p>
          <a:p>
            <a:pPr lvl="1">
              <a:defRPr/>
            </a:pPr>
            <a:r>
              <a:rPr lang="nl-NL" sz="2400" dirty="0">
                <a:solidFill>
                  <a:schemeClr val="tx1"/>
                </a:solidFill>
                <a:latin typeface="Arial"/>
                <a:cs typeface="Arial"/>
              </a:rPr>
              <a:t>proces LOB</a:t>
            </a:r>
            <a:br>
              <a:rPr lang="nl-NL" sz="2400" dirty="0">
                <a:solidFill>
                  <a:schemeClr val="tx1"/>
                </a:solidFill>
                <a:latin typeface="Arial"/>
                <a:cs typeface="Arial"/>
              </a:rPr>
            </a:br>
            <a:endParaRPr lang="nl-NL" sz="2400" dirty="0">
              <a:solidFill>
                <a:schemeClr val="tx1"/>
              </a:solidFill>
              <a:latin typeface="Arial"/>
              <a:cs typeface="Arial"/>
            </a:endParaRPr>
          </a:p>
          <a:p>
            <a:pPr>
              <a:defRPr/>
            </a:pPr>
            <a:r>
              <a:rPr lang="nl-NL" sz="2400" dirty="0">
                <a:solidFill>
                  <a:schemeClr val="tx1"/>
                </a:solidFill>
                <a:latin typeface="Arial"/>
                <a:cs typeface="Arial"/>
              </a:rPr>
              <a:t>Communicatie met ouders</a:t>
            </a:r>
          </a:p>
        </p:txBody>
      </p:sp>
      <p:pic>
        <p:nvPicPr>
          <p:cNvPr id="58373" name="Afbeelding 4" descr="logo pmc.jpg"/>
          <p:cNvPicPr>
            <a:picLocks noChangeAspect="1"/>
          </p:cNvPicPr>
          <p:nvPr/>
        </p:nvPicPr>
        <p:blipFill>
          <a:blip r:embed="rId3" cstate="print"/>
          <a:srcRect/>
          <a:stretch>
            <a:fillRect/>
          </a:stretch>
        </p:blipFill>
        <p:spPr bwMode="auto">
          <a:xfrm>
            <a:off x="79995" y="0"/>
            <a:ext cx="1154113" cy="719137"/>
          </a:xfrm>
          <a:prstGeom prst="rect">
            <a:avLst/>
          </a:prstGeom>
          <a:noFill/>
          <a:ln w="9525">
            <a:noFill/>
            <a:miter lim="800000"/>
            <a:headEnd/>
            <a:tailEnd/>
          </a:ln>
        </p:spPr>
      </p:pic>
      <p:pic>
        <p:nvPicPr>
          <p:cNvPr id="3" name="Afbeelding 2"/>
          <p:cNvPicPr>
            <a:picLocks noChangeAspect="1"/>
          </p:cNvPicPr>
          <p:nvPr/>
        </p:nvPicPr>
        <p:blipFill>
          <a:blip r:embed="rId4"/>
          <a:stretch>
            <a:fillRect/>
          </a:stretch>
        </p:blipFill>
        <p:spPr>
          <a:xfrm>
            <a:off x="5835417" y="3652770"/>
            <a:ext cx="2857500" cy="2857500"/>
          </a:xfrm>
          <a:prstGeom prst="rect">
            <a:avLst/>
          </a:prstGeom>
        </p:spPr>
      </p:pic>
    </p:spTree>
    <p:extLst>
      <p:ext uri="{BB962C8B-B14F-4D97-AF65-F5344CB8AC3E}">
        <p14:creationId xmlns:p14="http://schemas.microsoft.com/office/powerpoint/2010/main" val="180810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04664"/>
            <a:ext cx="7776864" cy="648071"/>
          </a:xfrm>
        </p:spPr>
        <p:txBody>
          <a:bodyPr>
            <a:normAutofit/>
          </a:bodyPr>
          <a:lstStyle/>
          <a:p>
            <a:pPr algn="ctr">
              <a:defRPr/>
            </a:pPr>
            <a:r>
              <a:rPr lang="nl-NL" sz="3600" b="1" dirty="0">
                <a:solidFill>
                  <a:schemeClr val="tx1"/>
                </a:solidFill>
                <a:effectLst>
                  <a:outerShdw blurRad="38100" dist="38100" dir="2700000" algn="tl">
                    <a:srgbClr val="000000">
                      <a:alpha val="43137"/>
                    </a:srgbClr>
                  </a:outerShdw>
                </a:effectLst>
                <a:latin typeface="Arial" pitchFamily="34" charset="0"/>
                <a:cs typeface="Arial" pitchFamily="34" charset="0"/>
              </a:rPr>
              <a:t>Rol ouders/verzorgers</a:t>
            </a:r>
            <a:endParaRPr lang="nl-NL" sz="3600" b="1" dirty="0">
              <a:solidFill>
                <a:schemeClr val="tx1"/>
              </a:solidFill>
              <a:effectLst>
                <a:outerShdw blurRad="38100" dist="38100" dir="2700000" algn="tl">
                  <a:srgbClr val="000000">
                    <a:alpha val="43137"/>
                  </a:srgbClr>
                </a:outerShdw>
              </a:effectLst>
              <a:latin typeface="Verdana" pitchFamily="34" charset="0"/>
            </a:endParaRPr>
          </a:p>
        </p:txBody>
      </p:sp>
      <p:sp>
        <p:nvSpPr>
          <p:cNvPr id="58370" name="Tijdelijke aanduiding voor inhoud 2"/>
          <p:cNvSpPr>
            <a:spLocks noGrp="1"/>
          </p:cNvSpPr>
          <p:nvPr>
            <p:ph idx="1"/>
          </p:nvPr>
        </p:nvSpPr>
        <p:spPr>
          <a:xfrm>
            <a:off x="467544" y="1124744"/>
            <a:ext cx="8676456" cy="5616624"/>
          </a:xfrm>
        </p:spPr>
        <p:txBody>
          <a:bodyPr>
            <a:normAutofit fontScale="77500" lnSpcReduction="20000"/>
          </a:bodyPr>
          <a:lstStyle/>
          <a:p>
            <a:r>
              <a:rPr lang="nl-NL" sz="2900" dirty="0">
                <a:solidFill>
                  <a:schemeClr val="tx1"/>
                </a:solidFill>
                <a:latin typeface="Arial" pitchFamily="34" charset="0"/>
                <a:cs typeface="Arial" pitchFamily="34" charset="0"/>
              </a:rPr>
              <a:t>Gedeelde verantwoordelijkheid </a:t>
            </a:r>
            <a:br>
              <a:rPr lang="nl-NL" sz="2900" dirty="0">
                <a:solidFill>
                  <a:schemeClr val="tx1"/>
                </a:solidFill>
                <a:latin typeface="Arial" pitchFamily="34" charset="0"/>
                <a:cs typeface="Arial" pitchFamily="34" charset="0"/>
              </a:rPr>
            </a:br>
            <a:endParaRPr lang="nl-NL" sz="2900" dirty="0">
              <a:solidFill>
                <a:schemeClr val="tx1"/>
              </a:solidFill>
              <a:latin typeface="Arial" pitchFamily="34" charset="0"/>
              <a:cs typeface="Arial" pitchFamily="34" charset="0"/>
            </a:endParaRPr>
          </a:p>
          <a:p>
            <a:r>
              <a:rPr lang="nl-NL" sz="2900" dirty="0">
                <a:solidFill>
                  <a:schemeClr val="tx1"/>
                </a:solidFill>
                <a:latin typeface="Arial" pitchFamily="34" charset="0"/>
                <a:cs typeface="Arial" pitchFamily="34" charset="0"/>
              </a:rPr>
              <a:t>Studieloopbaanbegeleiding</a:t>
            </a:r>
          </a:p>
          <a:p>
            <a:pPr lvl="1"/>
            <a:r>
              <a:rPr lang="nl-NL" sz="2900" dirty="0">
                <a:solidFill>
                  <a:schemeClr val="tx1"/>
                </a:solidFill>
                <a:latin typeface="Arial" pitchFamily="34" charset="0"/>
                <a:cs typeface="Arial" pitchFamily="34" charset="0"/>
              </a:rPr>
              <a:t>Plannen (balans huiswerk en vrije tijd) </a:t>
            </a:r>
          </a:p>
          <a:p>
            <a:pPr lvl="1"/>
            <a:r>
              <a:rPr lang="nl-NL" sz="2900" dirty="0">
                <a:solidFill>
                  <a:schemeClr val="tx1"/>
                </a:solidFill>
                <a:latin typeface="Arial" pitchFamily="34" charset="0"/>
                <a:cs typeface="Arial" pitchFamily="34" charset="0"/>
              </a:rPr>
              <a:t>Vertrouwen geven</a:t>
            </a:r>
          </a:p>
          <a:p>
            <a:pPr marL="457200" lvl="1" indent="0">
              <a:buNone/>
            </a:pPr>
            <a:endParaRPr lang="nl-NL" sz="2900" dirty="0">
              <a:solidFill>
                <a:schemeClr val="tx1"/>
              </a:solidFill>
              <a:latin typeface="Arial" pitchFamily="34" charset="0"/>
              <a:cs typeface="Arial" pitchFamily="34" charset="0"/>
            </a:endParaRPr>
          </a:p>
          <a:p>
            <a:r>
              <a:rPr lang="nl-NL" sz="2900" dirty="0">
                <a:solidFill>
                  <a:schemeClr val="tx1"/>
                </a:solidFill>
                <a:latin typeface="Arial" pitchFamily="34" charset="0"/>
                <a:cs typeface="Arial" pitchFamily="34" charset="0"/>
              </a:rPr>
              <a:t>Communicatie met mentor tijdens voortgangsgesprekken</a:t>
            </a:r>
            <a:br>
              <a:rPr lang="nl-NL" sz="2900" dirty="0">
                <a:solidFill>
                  <a:schemeClr val="tx1"/>
                </a:solidFill>
                <a:latin typeface="Arial" pitchFamily="34" charset="0"/>
                <a:cs typeface="Arial" pitchFamily="34" charset="0"/>
              </a:rPr>
            </a:br>
            <a:endParaRPr lang="nl-NL" sz="2900" dirty="0">
              <a:solidFill>
                <a:schemeClr val="tx1"/>
              </a:solidFill>
              <a:latin typeface="Arial" pitchFamily="34" charset="0"/>
              <a:cs typeface="Arial" pitchFamily="34" charset="0"/>
            </a:endParaRPr>
          </a:p>
          <a:p>
            <a:r>
              <a:rPr lang="nl-NL" sz="2900" dirty="0">
                <a:solidFill>
                  <a:schemeClr val="tx1"/>
                </a:solidFill>
                <a:latin typeface="Arial" pitchFamily="34" charset="0"/>
                <a:cs typeface="Arial" pitchFamily="34" charset="0"/>
              </a:rPr>
              <a:t>Kennisnemen van schoolinfo: </a:t>
            </a:r>
          </a:p>
          <a:p>
            <a:pPr lvl="1"/>
            <a:r>
              <a:rPr lang="nl-NL" sz="2700" dirty="0">
                <a:solidFill>
                  <a:schemeClr val="tx1"/>
                </a:solidFill>
                <a:latin typeface="Arial" pitchFamily="34" charset="0"/>
                <a:cs typeface="Arial" pitchFamily="34" charset="0"/>
              </a:rPr>
              <a:t>Bezoeken informatie bijeenkomsten</a:t>
            </a:r>
          </a:p>
          <a:p>
            <a:pPr lvl="1"/>
            <a:r>
              <a:rPr lang="nl-NL" sz="2900" dirty="0">
                <a:solidFill>
                  <a:srgbClr val="000000"/>
                </a:solidFill>
                <a:latin typeface="Arial" pitchFamily="34" charset="0"/>
                <a:cs typeface="Arial" pitchFamily="34" charset="0"/>
              </a:rPr>
              <a:t>Website Porta Mosana College</a:t>
            </a:r>
          </a:p>
          <a:p>
            <a:pPr lvl="1"/>
            <a:r>
              <a:rPr lang="nl-NL" sz="2900" dirty="0" err="1">
                <a:solidFill>
                  <a:schemeClr val="tx1"/>
                </a:solidFill>
                <a:latin typeface="Arial" pitchFamily="34" charset="0"/>
                <a:cs typeface="Arial" pitchFamily="34" charset="0"/>
              </a:rPr>
              <a:t>Somtoday</a:t>
            </a:r>
            <a:endParaRPr lang="nl-NL" sz="2900" dirty="0">
              <a:solidFill>
                <a:schemeClr val="tx1"/>
              </a:solidFill>
              <a:latin typeface="Arial" pitchFamily="34" charset="0"/>
              <a:cs typeface="Arial" pitchFamily="34" charset="0"/>
            </a:endParaRPr>
          </a:p>
          <a:p>
            <a:pPr lvl="1"/>
            <a:r>
              <a:rPr lang="nl-NL" sz="2900" dirty="0">
                <a:solidFill>
                  <a:schemeClr val="tx1"/>
                </a:solidFill>
                <a:latin typeface="Arial" pitchFamily="34" charset="0"/>
                <a:cs typeface="Arial" pitchFamily="34" charset="0"/>
              </a:rPr>
              <a:t>Porta Nieuws </a:t>
            </a:r>
          </a:p>
          <a:p>
            <a:pPr marL="457200" lvl="1" indent="0">
              <a:buNone/>
            </a:pPr>
            <a:br>
              <a:rPr lang="nl-NL" sz="2900" dirty="0">
                <a:solidFill>
                  <a:schemeClr val="tx1"/>
                </a:solidFill>
                <a:latin typeface="Arial" pitchFamily="34" charset="0"/>
                <a:cs typeface="Arial" pitchFamily="34" charset="0"/>
              </a:rPr>
            </a:br>
            <a:endParaRPr lang="nl-NL" sz="2900" dirty="0">
              <a:solidFill>
                <a:schemeClr val="tx1"/>
              </a:solidFill>
              <a:latin typeface="Arial" pitchFamily="34" charset="0"/>
              <a:cs typeface="Arial" pitchFamily="34" charset="0"/>
            </a:endParaRPr>
          </a:p>
          <a:p>
            <a:pPr lvl="1"/>
            <a:endParaRPr lang="nl-NL" sz="2900" dirty="0">
              <a:solidFill>
                <a:schemeClr val="tx1"/>
              </a:solidFill>
              <a:latin typeface="Arial" pitchFamily="34" charset="0"/>
              <a:cs typeface="Arial" pitchFamily="34" charset="0"/>
            </a:endParaRPr>
          </a:p>
          <a:p>
            <a:pPr lvl="1"/>
            <a:endParaRPr lang="nl-NL" sz="2900" dirty="0">
              <a:solidFill>
                <a:schemeClr val="tx1"/>
              </a:solidFill>
              <a:latin typeface="Arial" pitchFamily="34" charset="0"/>
              <a:cs typeface="Arial" pitchFamily="34" charset="0"/>
            </a:endParaRPr>
          </a:p>
          <a:p>
            <a:pPr lvl="1"/>
            <a:endParaRPr lang="nl-NL" sz="2400" dirty="0">
              <a:latin typeface="Verdana" pitchFamily="34" charset="0"/>
            </a:endParaRPr>
          </a:p>
        </p:txBody>
      </p:sp>
      <p:pic>
        <p:nvPicPr>
          <p:cNvPr id="58373" name="Afbeelding 4" descr="logo pmc.jpg"/>
          <p:cNvPicPr>
            <a:picLocks noChangeAspect="1"/>
          </p:cNvPicPr>
          <p:nvPr/>
        </p:nvPicPr>
        <p:blipFill>
          <a:blip r:embed="rId3" cstate="print"/>
          <a:srcRect/>
          <a:stretch>
            <a:fillRect/>
          </a:stretch>
        </p:blipFill>
        <p:spPr bwMode="auto">
          <a:xfrm>
            <a:off x="0" y="9564"/>
            <a:ext cx="1040064" cy="648072"/>
          </a:xfrm>
          <a:prstGeom prst="rect">
            <a:avLst/>
          </a:prstGeom>
          <a:noFill/>
          <a:ln w="9525">
            <a:noFill/>
            <a:miter lim="800000"/>
            <a:headEnd/>
            <a:tailEnd/>
          </a:ln>
        </p:spPr>
      </p:pic>
    </p:spTree>
    <p:extLst>
      <p:ext uri="{BB962C8B-B14F-4D97-AF65-F5344CB8AC3E}">
        <p14:creationId xmlns:p14="http://schemas.microsoft.com/office/powerpoint/2010/main" val="220927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C52E84-F784-4FD4-87BD-F53303BEE0C3}"/>
              </a:ext>
            </a:extLst>
          </p:cNvPr>
          <p:cNvSpPr>
            <a:spLocks noGrp="1"/>
          </p:cNvSpPr>
          <p:nvPr>
            <p:ph idx="1"/>
          </p:nvPr>
        </p:nvSpPr>
        <p:spPr>
          <a:xfrm>
            <a:off x="281855" y="2230466"/>
            <a:ext cx="7614369" cy="3916533"/>
          </a:xfrm>
          <a:solidFill>
            <a:schemeClr val="bg1"/>
          </a:solidFill>
        </p:spPr>
        <p:txBody>
          <a:bodyPr>
            <a:normAutofit/>
          </a:bodyPr>
          <a:lstStyle/>
          <a:p>
            <a:pPr eaLnBrk="1" fontAlgn="auto" hangingPunct="1">
              <a:buFont typeface="Wingdings" panose="05000000000000000000" pitchFamily="2" charset="2"/>
              <a:buChar char="Ø"/>
              <a:defRPr/>
            </a:pPr>
            <a:r>
              <a:rPr lang="nl-NL" sz="2400" dirty="0">
                <a:solidFill>
                  <a:schemeClr val="tx1"/>
                </a:solidFill>
                <a:latin typeface="Verdana"/>
                <a:cs typeface="Verdana"/>
              </a:rPr>
              <a:t>Het PMC biedt kwalitatief hoogwaardig onderwijs en begeleiding aan (hoog)begaafde leerlingen</a:t>
            </a:r>
            <a:br>
              <a:rPr lang="nl-NL" sz="2400" dirty="0">
                <a:solidFill>
                  <a:schemeClr val="tx1"/>
                </a:solidFill>
                <a:latin typeface="Verdana"/>
                <a:cs typeface="Verdana"/>
              </a:rPr>
            </a:br>
            <a:endParaRPr lang="nl-NL" sz="2400" dirty="0">
              <a:solidFill>
                <a:schemeClr val="tx1"/>
              </a:solidFill>
              <a:latin typeface="Verdana"/>
              <a:cs typeface="Verdana"/>
            </a:endParaRPr>
          </a:p>
          <a:p>
            <a:pPr eaLnBrk="1" fontAlgn="auto" hangingPunct="1">
              <a:buFont typeface="Wingdings" panose="05000000000000000000" pitchFamily="2" charset="2"/>
              <a:buChar char="Ø"/>
              <a:defRPr/>
            </a:pPr>
            <a:r>
              <a:rPr lang="nl-NL" sz="2400" dirty="0">
                <a:solidFill>
                  <a:schemeClr val="tx1"/>
                </a:solidFill>
                <a:latin typeface="Verdana"/>
                <a:cs typeface="Verdana"/>
              </a:rPr>
              <a:t>Sinds 2009 is het PMC officieel </a:t>
            </a:r>
            <a:r>
              <a:rPr lang="nl-NL" sz="2400" dirty="0" err="1">
                <a:solidFill>
                  <a:schemeClr val="tx1"/>
                </a:solidFill>
                <a:latin typeface="Verdana"/>
                <a:cs typeface="Verdana"/>
              </a:rPr>
              <a:t>BegaafdheidsProfielSchool</a:t>
            </a:r>
            <a:r>
              <a:rPr lang="nl-NL" sz="2400" dirty="0">
                <a:solidFill>
                  <a:schemeClr val="tx1"/>
                </a:solidFill>
                <a:latin typeface="Verdana"/>
                <a:cs typeface="Verdana"/>
              </a:rPr>
              <a:t> (BPS) </a:t>
            </a:r>
            <a:br>
              <a:rPr lang="nl-NL" sz="2400" dirty="0">
                <a:solidFill>
                  <a:schemeClr val="tx1"/>
                </a:solidFill>
                <a:latin typeface="Verdana"/>
                <a:cs typeface="Verdana"/>
              </a:rPr>
            </a:br>
            <a:endParaRPr lang="nl-NL" sz="2400" dirty="0">
              <a:solidFill>
                <a:schemeClr val="tx1"/>
              </a:solidFill>
              <a:latin typeface="Verdana"/>
              <a:cs typeface="Verdana"/>
            </a:endParaRPr>
          </a:p>
          <a:p>
            <a:pPr eaLnBrk="1" fontAlgn="auto" hangingPunct="1">
              <a:buFont typeface="Wingdings" panose="05000000000000000000" pitchFamily="2" charset="2"/>
              <a:buChar char="Ø"/>
              <a:defRPr/>
            </a:pPr>
            <a:r>
              <a:rPr lang="nl-NL" sz="2400" dirty="0">
                <a:solidFill>
                  <a:schemeClr val="tx1"/>
                </a:solidFill>
              </a:rPr>
              <a:t>53 VO gecertificeerde BPS in Nederland en 22 scholen in het PO</a:t>
            </a:r>
          </a:p>
          <a:p>
            <a:pPr eaLnBrk="1" fontAlgn="auto" hangingPunct="1">
              <a:buFont typeface="Wingdings" panose="05000000000000000000" pitchFamily="2" charset="2"/>
              <a:buChar char="Ø"/>
              <a:defRPr/>
            </a:pPr>
            <a:endParaRPr lang="en-GB" dirty="0">
              <a:solidFill>
                <a:schemeClr val="bg1"/>
              </a:solidFill>
              <a:latin typeface="Verdana" panose="020B0604030504040204" pitchFamily="34" charset="0"/>
              <a:ea typeface="Verdana" panose="020B0604030504040204" pitchFamily="34" charset="0"/>
            </a:endParaRPr>
          </a:p>
        </p:txBody>
      </p:sp>
      <p:sp>
        <p:nvSpPr>
          <p:cNvPr id="64514" name="Tijdelijke aanduiding voor dianummer 3">
            <a:extLst>
              <a:ext uri="{FF2B5EF4-FFF2-40B4-BE49-F238E27FC236}">
                <a16:creationId xmlns:a16="http://schemas.microsoft.com/office/drawing/2014/main" id="{A1543452-F003-4C71-ADA1-CF6C209F74AF}"/>
              </a:ext>
            </a:extLst>
          </p:cNvPr>
          <p:cNvSpPr>
            <a:spLocks noGrp="1" noChangeArrowheads="1"/>
          </p:cNvSpPr>
          <p:nvPr>
            <p:ph type="sldNum" sz="quarter" idx="12"/>
          </p:nvPr>
        </p:nvSpPr>
        <p:spPr bwMode="auto">
          <a:xfrm>
            <a:off x="8242300" y="6243638"/>
            <a:ext cx="796925" cy="49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fontAlgn="base">
              <a:spcBef>
                <a:spcPct val="0"/>
              </a:spcBef>
              <a:spcAft>
                <a:spcPct val="0"/>
              </a:spcAft>
              <a:buClrTx/>
              <a:buFontTx/>
              <a:buNone/>
            </a:pPr>
            <a:endParaRPr lang="nl-NL" altLang="en-US" dirty="0">
              <a:solidFill>
                <a:schemeClr val="accent1"/>
              </a:solidFill>
            </a:endParaRPr>
          </a:p>
        </p:txBody>
      </p:sp>
      <p:sp>
        <p:nvSpPr>
          <p:cNvPr id="64516" name="TextShape 1">
            <a:extLst>
              <a:ext uri="{FF2B5EF4-FFF2-40B4-BE49-F238E27FC236}">
                <a16:creationId xmlns:a16="http://schemas.microsoft.com/office/drawing/2014/main" id="{A9DE1652-4D86-4635-BF3E-4EE10F965270}"/>
              </a:ext>
            </a:extLst>
          </p:cNvPr>
          <p:cNvSpPr txBox="1">
            <a:spLocks noChangeArrowheads="1"/>
          </p:cNvSpPr>
          <p:nvPr/>
        </p:nvSpPr>
        <p:spPr bwMode="auto">
          <a:xfrm>
            <a:off x="467545" y="1072951"/>
            <a:ext cx="6768752" cy="62785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67500" tIns="33750" rIns="67500" bIns="33750" anchor="b"/>
          <a:lstStyle>
            <a:lvl1pPr>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eaLnBrk="1" hangingPunct="1">
              <a:spcBef>
                <a:spcPct val="0"/>
              </a:spcBef>
              <a:spcAft>
                <a:spcPct val="0"/>
              </a:spcAft>
              <a:buClrTx/>
              <a:buFontTx/>
              <a:buNone/>
            </a:pPr>
            <a:r>
              <a:rPr lang="nl-NL" altLang="en-US" sz="2800" b="1" dirty="0">
                <a:latin typeface="Verdana" panose="020B0604030504040204" pitchFamily="34" charset="0"/>
                <a:ea typeface="Verdana" panose="020B0604030504040204" pitchFamily="34" charset="0"/>
                <a:cs typeface="Verdana" panose="020B0604030504040204" pitchFamily="34" charset="0"/>
              </a:rPr>
              <a:t>Begaafdheidsprofielschool (BPS)</a:t>
            </a:r>
          </a:p>
        </p:txBody>
      </p:sp>
      <p:graphicFrame>
        <p:nvGraphicFramePr>
          <p:cNvPr id="9" name="Object 8"/>
          <p:cNvGraphicFramePr>
            <a:graphicFrameLocks noChangeAspect="1"/>
          </p:cNvGraphicFramePr>
          <p:nvPr>
            <p:extLst>
              <p:ext uri="{D42A27DB-BD31-4B8C-83A1-F6EECF244321}">
                <p14:modId xmlns:p14="http://schemas.microsoft.com/office/powerpoint/2010/main" val="2407234905"/>
              </p:ext>
            </p:extLst>
          </p:nvPr>
        </p:nvGraphicFramePr>
        <p:xfrm>
          <a:off x="180578" y="65210"/>
          <a:ext cx="1283177" cy="615925"/>
        </p:xfrm>
        <a:graphic>
          <a:graphicData uri="http://schemas.openxmlformats.org/presentationml/2006/ole">
            <mc:AlternateContent xmlns:mc="http://schemas.openxmlformats.org/markup-compatibility/2006">
              <mc:Choice xmlns:v="urn:schemas-microsoft-com:vml" Requires="v">
                <p:oleObj spid="_x0000_s1030" name="Bitmapafbeelding" r:id="rId4" imgW="1666667" imgH="800212" progId="Paint.Picture">
                  <p:embed/>
                </p:oleObj>
              </mc:Choice>
              <mc:Fallback>
                <p:oleObj name="Bitmapafbeelding" r:id="rId4" imgW="1666667" imgH="800212" progId="Paint.Picture">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78" y="65210"/>
                        <a:ext cx="1283177" cy="615925"/>
                      </a:xfrm>
                      <a:prstGeom prst="rect">
                        <a:avLst/>
                      </a:prstGeom>
                      <a:noFill/>
                    </p:spPr>
                  </p:pic>
                </p:oleObj>
              </mc:Fallback>
            </mc:AlternateContent>
          </a:graphicData>
        </a:graphic>
      </p:graphicFrame>
      <p:pic>
        <p:nvPicPr>
          <p:cNvPr id="10" name="Afbeelding 9">
            <a:extLst>
              <a:ext uri="{FF2B5EF4-FFF2-40B4-BE49-F238E27FC236}">
                <a16:creationId xmlns:a16="http://schemas.microsoft.com/office/drawing/2014/main" id="{D377D112-7541-4247-BC0E-DFE02295C6B4}"/>
              </a:ext>
            </a:extLst>
          </p:cNvPr>
          <p:cNvPicPr/>
          <p:nvPr/>
        </p:nvPicPr>
        <p:blipFill>
          <a:blip r:embed="rId6">
            <a:extLst>
              <a:ext uri="{28A0092B-C50C-407E-A947-70E740481C1C}">
                <a14:useLocalDpi xmlns:a14="http://schemas.microsoft.com/office/drawing/2010/main" val="0"/>
              </a:ext>
            </a:extLst>
          </a:blip>
          <a:stretch>
            <a:fillRect/>
          </a:stretch>
        </p:blipFill>
        <p:spPr>
          <a:xfrm>
            <a:off x="5027912" y="125544"/>
            <a:ext cx="1608455" cy="583565"/>
          </a:xfrm>
          <a:prstGeom prst="rect">
            <a:avLst/>
          </a:prstGeom>
        </p:spPr>
      </p:pic>
    </p:spTree>
    <p:extLst>
      <p:ext uri="{BB962C8B-B14F-4D97-AF65-F5344CB8AC3E}">
        <p14:creationId xmlns:p14="http://schemas.microsoft.com/office/powerpoint/2010/main" val="149705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ctr" eaLnBrk="1" fontAlgn="auto" hangingPunct="1">
              <a:spcAft>
                <a:spcPts val="0"/>
              </a:spcAft>
              <a:defRPr/>
            </a:pPr>
            <a:r>
              <a:rPr lang="nl-NL" sz="3600" b="1" dirty="0">
                <a:solidFill>
                  <a:schemeClr val="tx1"/>
                </a:solidFill>
                <a:effectLst>
                  <a:outerShdw blurRad="38100" dist="38100" dir="2700000" algn="tl">
                    <a:srgbClr val="000000">
                      <a:alpha val="43137"/>
                    </a:srgbClr>
                  </a:outerShdw>
                </a:effectLst>
                <a:latin typeface="Arial" pitchFamily="34" charset="0"/>
                <a:cs typeface="Arial" pitchFamily="34" charset="0"/>
              </a:rPr>
              <a:t>Rol decaan</a:t>
            </a:r>
          </a:p>
        </p:txBody>
      </p:sp>
      <p:sp>
        <p:nvSpPr>
          <p:cNvPr id="38914" name="Tijdelijke aanduiding voor inhoud 4"/>
          <p:cNvSpPr>
            <a:spLocks noGrp="1"/>
          </p:cNvSpPr>
          <p:nvPr>
            <p:ph sz="half" idx="1"/>
          </p:nvPr>
        </p:nvSpPr>
        <p:spPr>
          <a:xfrm>
            <a:off x="609600" y="2160589"/>
            <a:ext cx="3220720" cy="3881436"/>
          </a:xfrm>
        </p:spPr>
        <p:txBody>
          <a:bodyPr vert="horz" lIns="91440" tIns="45720" rIns="91440" bIns="45720" rtlCol="0" anchor="t">
            <a:normAutofit fontScale="77500" lnSpcReduction="20000"/>
          </a:bodyPr>
          <a:lstStyle/>
          <a:p>
            <a:pPr eaLnBrk="1" hangingPunct="1">
              <a:lnSpc>
                <a:spcPct val="150000"/>
              </a:lnSpc>
            </a:pPr>
            <a:r>
              <a:rPr lang="nl-NL" altLang="nl-NL" sz="2400" dirty="0">
                <a:solidFill>
                  <a:schemeClr val="tx1"/>
                </a:solidFill>
                <a:latin typeface="Arial" panose="020B0604020202020204" pitchFamily="34" charset="0"/>
                <a:cs typeface="Arial" panose="020B0604020202020204" pitchFamily="34" charset="0"/>
              </a:rPr>
              <a:t>Expertise op gebied van studiekeuze</a:t>
            </a:r>
          </a:p>
          <a:p>
            <a:pPr eaLnBrk="1" hangingPunct="1">
              <a:lnSpc>
                <a:spcPct val="150000"/>
              </a:lnSpc>
            </a:pPr>
            <a:r>
              <a:rPr lang="nl-NL" altLang="nl-NL" sz="2400" dirty="0">
                <a:solidFill>
                  <a:schemeClr val="tx1"/>
                </a:solidFill>
                <a:latin typeface="Arial" panose="020B0604020202020204" pitchFamily="34" charset="0"/>
                <a:cs typeface="Arial" panose="020B0604020202020204" pitchFamily="34" charset="0"/>
              </a:rPr>
              <a:t>Ondersteuning richting mentoren en leerling</a:t>
            </a:r>
          </a:p>
          <a:p>
            <a:pPr eaLnBrk="1" hangingPunct="1">
              <a:lnSpc>
                <a:spcPct val="150000"/>
              </a:lnSpc>
            </a:pPr>
            <a:r>
              <a:rPr lang="nl-NL" altLang="nl-NL" sz="2400" dirty="0">
                <a:solidFill>
                  <a:schemeClr val="tx1"/>
                </a:solidFill>
                <a:latin typeface="Arial" panose="020B0604020202020204" pitchFamily="34" charset="0"/>
                <a:cs typeface="Arial" panose="020B0604020202020204" pitchFamily="34" charset="0"/>
              </a:rPr>
              <a:t>Organiseren grootschalige LOB-activiteiten</a:t>
            </a:r>
          </a:p>
          <a:p>
            <a:pPr eaLnBrk="1" hangingPunct="1">
              <a:lnSpc>
                <a:spcPct val="150000"/>
              </a:lnSpc>
            </a:pPr>
            <a:r>
              <a:rPr lang="nl-NL" altLang="nl-NL" sz="2400" dirty="0">
                <a:solidFill>
                  <a:schemeClr val="tx1"/>
                </a:solidFill>
                <a:latin typeface="Arial" panose="020B0604020202020204" pitchFamily="34" charset="0"/>
                <a:cs typeface="Arial" panose="020B0604020202020204" pitchFamily="34" charset="0"/>
              </a:rPr>
              <a:t>Decaan vwo: </a:t>
            </a:r>
            <a:r>
              <a:rPr lang="nl-NL" altLang="nl-NL" sz="2400" dirty="0" err="1">
                <a:solidFill>
                  <a:schemeClr val="tx1"/>
                </a:solidFill>
                <a:latin typeface="Arial" panose="020B0604020202020204" pitchFamily="34" charset="0"/>
                <a:cs typeface="Arial" panose="020B0604020202020204" pitchFamily="34" charset="0"/>
              </a:rPr>
              <a:t>Addi</a:t>
            </a:r>
            <a:r>
              <a:rPr lang="nl-NL" altLang="nl-NL" sz="2400" dirty="0">
                <a:solidFill>
                  <a:schemeClr val="tx1"/>
                </a:solidFill>
                <a:latin typeface="Arial" panose="020B0604020202020204" pitchFamily="34" charset="0"/>
                <a:cs typeface="Arial" panose="020B0604020202020204" pitchFamily="34" charset="0"/>
              </a:rPr>
              <a:t> van Gool</a:t>
            </a:r>
          </a:p>
          <a:p>
            <a:pPr eaLnBrk="1" hangingPunct="1">
              <a:lnSpc>
                <a:spcPct val="150000"/>
              </a:lnSpc>
            </a:pPr>
            <a:endParaRPr lang="nl-NL" altLang="nl-NL" sz="2400" dirty="0">
              <a:solidFill>
                <a:schemeClr val="tx1"/>
              </a:solidFill>
              <a:latin typeface="Arial" panose="020B0604020202020204" pitchFamily="34" charset="0"/>
              <a:cs typeface="Arial" panose="020B0604020202020204" pitchFamily="34" charset="0"/>
            </a:endParaRPr>
          </a:p>
          <a:p>
            <a:pPr eaLnBrk="1" hangingPunct="1">
              <a:lnSpc>
                <a:spcPct val="150000"/>
              </a:lnSpc>
            </a:pPr>
            <a:endParaRPr lang="nl-NL" altLang="nl-NL" sz="2400" dirty="0">
              <a:solidFill>
                <a:schemeClr val="tx1"/>
              </a:solidFill>
              <a:latin typeface="Arial" panose="020B0604020202020204" pitchFamily="34" charset="0"/>
              <a:cs typeface="Arial" panose="020B0604020202020204" pitchFamily="34" charset="0"/>
            </a:endParaRPr>
          </a:p>
        </p:txBody>
      </p:sp>
      <p:pic>
        <p:nvPicPr>
          <p:cNvPr id="7" name="Afbeelding 4" descr="logo pmc.jpg"/>
          <p:cNvPicPr>
            <a:picLocks noChangeAspect="1"/>
          </p:cNvPicPr>
          <p:nvPr/>
        </p:nvPicPr>
        <p:blipFill>
          <a:blip r:embed="rId3" cstate="print"/>
          <a:srcRect/>
          <a:stretch>
            <a:fillRect/>
          </a:stretch>
        </p:blipFill>
        <p:spPr bwMode="auto">
          <a:xfrm>
            <a:off x="296613" y="147865"/>
            <a:ext cx="1154113" cy="719137"/>
          </a:xfrm>
          <a:prstGeom prst="rect">
            <a:avLst/>
          </a:prstGeom>
          <a:noFill/>
          <a:ln w="9525">
            <a:noFill/>
            <a:miter lim="800000"/>
            <a:headEnd/>
            <a:tailEnd/>
          </a:ln>
        </p:spPr>
      </p:pic>
      <p:pic>
        <p:nvPicPr>
          <p:cNvPr id="2058" name="Picture 10" descr="Afbeelding met Menselijk gezicht, kleding, persoon, glimlach&#10;&#10;Automatisch gegenereerde beschrijving">
            <a:extLst>
              <a:ext uri="{FF2B5EF4-FFF2-40B4-BE49-F238E27FC236}">
                <a16:creationId xmlns:a16="http://schemas.microsoft.com/office/drawing/2014/main" id="{35EB8AF0-F8B5-44D1-88DC-5A6C9B1112F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119563" y="2160588"/>
            <a:ext cx="2587624"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799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inhoud 2"/>
          <p:cNvSpPr>
            <a:spLocks noGrp="1"/>
          </p:cNvSpPr>
          <p:nvPr>
            <p:ph idx="1"/>
          </p:nvPr>
        </p:nvSpPr>
        <p:spPr>
          <a:xfrm>
            <a:off x="438150" y="1700213"/>
            <a:ext cx="8058736" cy="3645510"/>
          </a:xfrm>
          <a:prstGeom prst="rect">
            <a:avLst/>
          </a:prstGeom>
        </p:spPr>
        <p:txBody>
          <a:bodyPr>
            <a:normAutofit/>
          </a:bodyPr>
          <a:lstStyle/>
          <a:p>
            <a:pPr eaLnBrk="1" hangingPunct="1">
              <a:buFontTx/>
              <a:buNone/>
            </a:pPr>
            <a:endParaRPr lang="nl-NL" sz="2400" dirty="0">
              <a:solidFill>
                <a:srgbClr val="000000"/>
              </a:solidFill>
              <a:latin typeface="Cambria"/>
              <a:cs typeface="Cambria"/>
            </a:endParaRPr>
          </a:p>
          <a:p>
            <a:pPr eaLnBrk="1" hangingPunct="1">
              <a:buFontTx/>
              <a:buChar char="*"/>
            </a:pPr>
            <a:r>
              <a:rPr lang="nl-NL" sz="2400" dirty="0" err="1">
                <a:solidFill>
                  <a:schemeClr val="tx1"/>
                </a:solidFill>
                <a:latin typeface="+mj-lt"/>
              </a:rPr>
              <a:t>Leerlingbesprekingen</a:t>
            </a:r>
            <a:r>
              <a:rPr lang="nl-NL" sz="2400" dirty="0">
                <a:solidFill>
                  <a:schemeClr val="tx1"/>
                </a:solidFill>
                <a:latin typeface="+mj-lt"/>
              </a:rPr>
              <a:t>  (docententeam, coördinator mentoraat en teamleider)</a:t>
            </a:r>
          </a:p>
          <a:p>
            <a:pPr eaLnBrk="1" hangingPunct="1">
              <a:buFontTx/>
              <a:buChar char="*"/>
            </a:pPr>
            <a:r>
              <a:rPr lang="nl-NL" sz="2400" dirty="0">
                <a:solidFill>
                  <a:schemeClr val="tx1"/>
                </a:solidFill>
                <a:latin typeface="+mj-lt"/>
              </a:rPr>
              <a:t>Ondersteuningsteam (O-team)</a:t>
            </a:r>
          </a:p>
          <a:p>
            <a:pPr eaLnBrk="1" hangingPunct="1">
              <a:buFontTx/>
              <a:buChar char="*"/>
            </a:pPr>
            <a:r>
              <a:rPr lang="nl-NL" sz="2400" dirty="0">
                <a:solidFill>
                  <a:schemeClr val="tx1"/>
                </a:solidFill>
                <a:latin typeface="+mj-lt"/>
              </a:rPr>
              <a:t>Knooppuntoverleg met externe partijen zoals gem. Maastricht,  jeugdarts, leerplicht en contactpersonen jeugdzorgaanbieders</a:t>
            </a:r>
            <a:r>
              <a:rPr lang="nl-NL" sz="2400" dirty="0">
                <a:solidFill>
                  <a:srgbClr val="000000"/>
                </a:solidFill>
                <a:latin typeface="Cambria"/>
                <a:cs typeface="Cambria"/>
              </a:rPr>
              <a:t>.</a:t>
            </a:r>
          </a:p>
        </p:txBody>
      </p:sp>
      <p:sp>
        <p:nvSpPr>
          <p:cNvPr id="21509" name="Text Box 5"/>
          <p:cNvSpPr txBox="1">
            <a:spLocks noChangeArrowheads="1"/>
          </p:cNvSpPr>
          <p:nvPr/>
        </p:nvSpPr>
        <p:spPr bwMode="auto">
          <a:xfrm>
            <a:off x="1116012" y="908050"/>
            <a:ext cx="4896147" cy="615553"/>
          </a:xfrm>
          <a:prstGeom prst="rect">
            <a:avLst/>
          </a:prstGeom>
          <a:noFill/>
          <a:ln w="9525">
            <a:noFill/>
            <a:miter lim="800000"/>
            <a:headEnd/>
            <a:tailEnd/>
          </a:ln>
        </p:spPr>
        <p:txBody>
          <a:bodyPr wrap="square">
            <a:spAutoFit/>
          </a:bodyPr>
          <a:lstStyle/>
          <a:p>
            <a:r>
              <a:rPr lang="nl-NL" sz="3400" b="1" dirty="0">
                <a:solidFill>
                  <a:srgbClr val="000000"/>
                </a:solidFill>
                <a:latin typeface="Arial" panose="020B0604020202020204" pitchFamily="34" charset="0"/>
                <a:cs typeface="Arial" panose="020B0604020202020204" pitchFamily="34" charset="0"/>
              </a:rPr>
              <a:t>Extra begeleiding</a:t>
            </a:r>
          </a:p>
        </p:txBody>
      </p:sp>
      <p:pic>
        <p:nvPicPr>
          <p:cNvPr id="2" name="Afbeelding 1">
            <a:extLst>
              <a:ext uri="{FF2B5EF4-FFF2-40B4-BE49-F238E27FC236}">
                <a16:creationId xmlns:a16="http://schemas.microsoft.com/office/drawing/2014/main" id="{AABB367E-F4FF-DA0B-C612-1C3D9F82885F}"/>
              </a:ext>
            </a:extLst>
          </p:cNvPr>
          <p:cNvPicPr>
            <a:picLocks noChangeAspect="1"/>
          </p:cNvPicPr>
          <p:nvPr/>
        </p:nvPicPr>
        <p:blipFill>
          <a:blip r:embed="rId3"/>
          <a:stretch>
            <a:fillRect/>
          </a:stretch>
        </p:blipFill>
        <p:spPr>
          <a:xfrm>
            <a:off x="98026" y="123418"/>
            <a:ext cx="944962" cy="591363"/>
          </a:xfrm>
          <a:prstGeom prst="rect">
            <a:avLst/>
          </a:prstGeom>
        </p:spPr>
      </p:pic>
    </p:spTree>
    <p:extLst>
      <p:ext uri="{BB962C8B-B14F-4D97-AF65-F5344CB8AC3E}">
        <p14:creationId xmlns:p14="http://schemas.microsoft.com/office/powerpoint/2010/main" val="179491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C9B16-D54C-AF3B-DC2D-FFBE01C8E9B5}"/>
              </a:ext>
            </a:extLst>
          </p:cNvPr>
          <p:cNvSpPr>
            <a:spLocks noGrp="1"/>
          </p:cNvSpPr>
          <p:nvPr>
            <p:ph type="title"/>
          </p:nvPr>
        </p:nvSpPr>
        <p:spPr>
          <a:xfrm>
            <a:off x="609598" y="790575"/>
            <a:ext cx="6347713" cy="1320800"/>
          </a:xfrm>
        </p:spPr>
        <p:txBody>
          <a:bodyPr/>
          <a:lstStyle/>
          <a:p>
            <a:r>
              <a:rPr lang="en-GB" dirty="0">
                <a:solidFill>
                  <a:schemeClr val="tx1"/>
                </a:solidFill>
              </a:rPr>
              <a:t>Welke </a:t>
            </a:r>
            <a:r>
              <a:rPr lang="en-GB" dirty="0" err="1">
                <a:solidFill>
                  <a:schemeClr val="tx1"/>
                </a:solidFill>
              </a:rPr>
              <a:t>stappen</a:t>
            </a:r>
            <a:r>
              <a:rPr lang="en-GB" dirty="0">
                <a:solidFill>
                  <a:schemeClr val="tx1"/>
                </a:solidFill>
              </a:rPr>
              <a:t> </a:t>
            </a:r>
            <a:r>
              <a:rPr lang="en-GB" dirty="0" err="1">
                <a:solidFill>
                  <a:schemeClr val="tx1"/>
                </a:solidFill>
              </a:rPr>
              <a:t>kun</a:t>
            </a:r>
            <a:r>
              <a:rPr lang="en-GB" dirty="0">
                <a:solidFill>
                  <a:schemeClr val="tx1"/>
                </a:solidFill>
              </a:rPr>
              <a:t> je </a:t>
            </a:r>
            <a:r>
              <a:rPr lang="en-GB" dirty="0" err="1">
                <a:solidFill>
                  <a:schemeClr val="tx1"/>
                </a:solidFill>
              </a:rPr>
              <a:t>nemen</a:t>
            </a:r>
            <a:r>
              <a:rPr lang="en-GB" dirty="0">
                <a:solidFill>
                  <a:schemeClr val="tx1"/>
                </a:solidFill>
              </a:rPr>
              <a:t>?</a:t>
            </a:r>
          </a:p>
        </p:txBody>
      </p:sp>
      <p:graphicFrame>
        <p:nvGraphicFramePr>
          <p:cNvPr id="4" name="Tijdelijke aanduiding voor inhoud 3">
            <a:extLst>
              <a:ext uri="{FF2B5EF4-FFF2-40B4-BE49-F238E27FC236}">
                <a16:creationId xmlns:a16="http://schemas.microsoft.com/office/drawing/2014/main" id="{F2300F84-2789-803B-235F-77A12BADAE4B}"/>
              </a:ext>
            </a:extLst>
          </p:cNvPr>
          <p:cNvGraphicFramePr>
            <a:graphicFrameLocks noGrp="1"/>
          </p:cNvGraphicFramePr>
          <p:nvPr>
            <p:ph idx="1"/>
            <p:extLst>
              <p:ext uri="{D42A27DB-BD31-4B8C-83A1-F6EECF244321}">
                <p14:modId xmlns:p14="http://schemas.microsoft.com/office/powerpoint/2010/main" val="1801435020"/>
              </p:ext>
            </p:extLst>
          </p:nvPr>
        </p:nvGraphicFramePr>
        <p:xfrm>
          <a:off x="352426" y="1930400"/>
          <a:ext cx="7753350" cy="4137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Afbeelding 4">
            <a:extLst>
              <a:ext uri="{FF2B5EF4-FFF2-40B4-BE49-F238E27FC236}">
                <a16:creationId xmlns:a16="http://schemas.microsoft.com/office/drawing/2014/main" id="{AF6CB8B5-36B2-90D6-6F48-DF5A1DB3C773}"/>
              </a:ext>
            </a:extLst>
          </p:cNvPr>
          <p:cNvPicPr>
            <a:picLocks noChangeAspect="1"/>
          </p:cNvPicPr>
          <p:nvPr/>
        </p:nvPicPr>
        <p:blipFill>
          <a:blip r:embed="rId7"/>
          <a:stretch>
            <a:fillRect/>
          </a:stretch>
        </p:blipFill>
        <p:spPr>
          <a:xfrm>
            <a:off x="0" y="0"/>
            <a:ext cx="947597" cy="591621"/>
          </a:xfrm>
          <a:prstGeom prst="rect">
            <a:avLst/>
          </a:prstGeom>
        </p:spPr>
      </p:pic>
    </p:spTree>
    <p:extLst>
      <p:ext uri="{BB962C8B-B14F-4D97-AF65-F5344CB8AC3E}">
        <p14:creationId xmlns:p14="http://schemas.microsoft.com/office/powerpoint/2010/main" val="329766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4CD85-B750-D8B7-1DF0-07319BE30BFF}"/>
              </a:ext>
            </a:extLst>
          </p:cNvPr>
          <p:cNvSpPr>
            <a:spLocks noGrp="1"/>
          </p:cNvSpPr>
          <p:nvPr>
            <p:ph type="title"/>
          </p:nvPr>
        </p:nvSpPr>
        <p:spPr>
          <a:xfrm>
            <a:off x="1200149" y="4571999"/>
            <a:ext cx="5755351" cy="1087656"/>
          </a:xfrm>
        </p:spPr>
        <p:txBody>
          <a:bodyPr vert="horz" lIns="91440" tIns="45720" rIns="91440" bIns="45720" rtlCol="0" anchor="b">
            <a:normAutofit/>
          </a:bodyPr>
          <a:lstStyle/>
          <a:p>
            <a:pPr>
              <a:lnSpc>
                <a:spcPct val="90000"/>
              </a:lnSpc>
            </a:pPr>
            <a:r>
              <a:rPr lang="en-US" sz="3300" dirty="0" err="1">
                <a:solidFill>
                  <a:schemeClr val="tx1"/>
                </a:solidFill>
              </a:rPr>
              <a:t>M.i.v</a:t>
            </a:r>
            <a:r>
              <a:rPr lang="en-US" sz="3300" dirty="0">
                <a:solidFill>
                  <a:schemeClr val="tx1"/>
                </a:solidFill>
              </a:rPr>
              <a:t>. </a:t>
            </a:r>
            <a:r>
              <a:rPr lang="en-US" sz="3300" dirty="0" err="1">
                <a:solidFill>
                  <a:schemeClr val="tx1"/>
                </a:solidFill>
              </a:rPr>
              <a:t>schooljaar</a:t>
            </a:r>
            <a:r>
              <a:rPr lang="en-US" sz="3300" dirty="0">
                <a:solidFill>
                  <a:schemeClr val="tx1"/>
                </a:solidFill>
              </a:rPr>
              <a:t> 2024-2025</a:t>
            </a:r>
          </a:p>
        </p:txBody>
      </p:sp>
      <p:pic>
        <p:nvPicPr>
          <p:cNvPr id="5" name="Tijdelijke aanduiding voor inhoud 4">
            <a:extLst>
              <a:ext uri="{FF2B5EF4-FFF2-40B4-BE49-F238E27FC236}">
                <a16:creationId xmlns:a16="http://schemas.microsoft.com/office/drawing/2014/main" id="{7E7E6318-0E98-844D-981F-190B860A455E}"/>
              </a:ext>
            </a:extLst>
          </p:cNvPr>
          <p:cNvPicPr>
            <a:picLocks noGrp="1" noChangeAspect="1"/>
          </p:cNvPicPr>
          <p:nvPr>
            <p:ph idx="1"/>
          </p:nvPr>
        </p:nvPicPr>
        <p:blipFill>
          <a:blip r:embed="rId3"/>
          <a:stretch>
            <a:fillRect/>
          </a:stretch>
        </p:blipFill>
        <p:spPr>
          <a:xfrm>
            <a:off x="1200150" y="892120"/>
            <a:ext cx="5718872" cy="3359837"/>
          </a:xfrm>
          <a:prstGeom prst="rect">
            <a:avLst/>
          </a:prstGeom>
        </p:spPr>
      </p:pic>
      <p:sp>
        <p:nvSpPr>
          <p:cNvPr id="4" name="Tijdelijke aanduiding voor dianummer 3">
            <a:extLst>
              <a:ext uri="{FF2B5EF4-FFF2-40B4-BE49-F238E27FC236}">
                <a16:creationId xmlns:a16="http://schemas.microsoft.com/office/drawing/2014/main" id="{2FC97248-65F9-DCCE-A453-193A88BDCB3D}"/>
              </a:ext>
            </a:extLst>
          </p:cNvPr>
          <p:cNvSpPr>
            <a:spLocks noGrp="1"/>
          </p:cNvSpPr>
          <p:nvPr>
            <p:ph type="sldNum" sz="quarter" idx="12"/>
          </p:nvPr>
        </p:nvSpPr>
        <p:spPr>
          <a:xfrm>
            <a:off x="6406517" y="6352651"/>
            <a:ext cx="512504" cy="365125"/>
          </a:xfrm>
        </p:spPr>
        <p:txBody>
          <a:bodyPr vert="horz" lIns="91440" tIns="45720" rIns="91440" bIns="45720" rtlCol="0" anchor="ctr">
            <a:normAutofit/>
          </a:bodyPr>
          <a:lstStyle/>
          <a:p>
            <a:pPr>
              <a:spcAft>
                <a:spcPts val="600"/>
              </a:spcAft>
            </a:pPr>
            <a:fld id="{4E8257B5-6244-423B-B82B-9F089F1214A4}" type="slidenum">
              <a:rPr lang="en-US" smtClean="0"/>
              <a:pPr>
                <a:spcAft>
                  <a:spcPts val="600"/>
                </a:spcAft>
              </a:pPr>
              <a:t>20</a:t>
            </a:fld>
            <a:endParaRPr lang="en-US"/>
          </a:p>
        </p:txBody>
      </p:sp>
    </p:spTree>
    <p:extLst>
      <p:ext uri="{BB962C8B-B14F-4D97-AF65-F5344CB8AC3E}">
        <p14:creationId xmlns:p14="http://schemas.microsoft.com/office/powerpoint/2010/main" val="415627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9406416-9B84-41FE-5DF4-F19920EDCB5E}"/>
              </a:ext>
            </a:extLst>
          </p:cNvPr>
          <p:cNvPicPr>
            <a:picLocks noGrp="1" noChangeAspect="1"/>
          </p:cNvPicPr>
          <p:nvPr>
            <p:ph idx="1"/>
          </p:nvPr>
        </p:nvPicPr>
        <p:blipFill>
          <a:blip r:embed="rId2"/>
          <a:stretch>
            <a:fillRect/>
          </a:stretch>
        </p:blipFill>
        <p:spPr>
          <a:xfrm>
            <a:off x="0" y="0"/>
            <a:ext cx="9144000" cy="6858000"/>
          </a:xfrm>
        </p:spPr>
      </p:pic>
      <p:sp>
        <p:nvSpPr>
          <p:cNvPr id="2" name="Titel 1">
            <a:extLst>
              <a:ext uri="{FF2B5EF4-FFF2-40B4-BE49-F238E27FC236}">
                <a16:creationId xmlns:a16="http://schemas.microsoft.com/office/drawing/2014/main" id="{19868E4E-7897-B909-BDAA-6BBDAA54DAB6}"/>
              </a:ext>
            </a:extLst>
          </p:cNvPr>
          <p:cNvSpPr>
            <a:spLocks noGrp="1"/>
          </p:cNvSpPr>
          <p:nvPr>
            <p:ph type="title"/>
          </p:nvPr>
        </p:nvSpPr>
        <p:spPr>
          <a:xfrm>
            <a:off x="726031" y="95250"/>
            <a:ext cx="7258051" cy="847725"/>
          </a:xfrm>
        </p:spPr>
        <p:txBody>
          <a:bodyPr/>
          <a:lstStyle/>
          <a:p>
            <a:r>
              <a:rPr lang="en-GB" dirty="0" err="1">
                <a:solidFill>
                  <a:schemeClr val="tx1"/>
                </a:solidFill>
              </a:rPr>
              <a:t>Waar</a:t>
            </a:r>
            <a:r>
              <a:rPr lang="en-GB" dirty="0">
                <a:solidFill>
                  <a:schemeClr val="tx1"/>
                </a:solidFill>
              </a:rPr>
              <a:t> </a:t>
            </a:r>
            <a:r>
              <a:rPr lang="en-GB" dirty="0" err="1">
                <a:solidFill>
                  <a:schemeClr val="tx1"/>
                </a:solidFill>
              </a:rPr>
              <a:t>ligt</a:t>
            </a:r>
            <a:r>
              <a:rPr lang="en-GB" dirty="0">
                <a:solidFill>
                  <a:schemeClr val="tx1"/>
                </a:solidFill>
              </a:rPr>
              <a:t> Porta Mosana College?</a:t>
            </a:r>
          </a:p>
        </p:txBody>
      </p:sp>
      <p:pic>
        <p:nvPicPr>
          <p:cNvPr id="6" name="Afbeelding 5">
            <a:extLst>
              <a:ext uri="{FF2B5EF4-FFF2-40B4-BE49-F238E27FC236}">
                <a16:creationId xmlns:a16="http://schemas.microsoft.com/office/drawing/2014/main" id="{20A0A568-8C10-FD53-A43E-624D67890E0E}"/>
              </a:ext>
            </a:extLst>
          </p:cNvPr>
          <p:cNvPicPr>
            <a:picLocks noChangeAspect="1"/>
          </p:cNvPicPr>
          <p:nvPr/>
        </p:nvPicPr>
        <p:blipFill>
          <a:blip r:embed="rId3"/>
          <a:stretch>
            <a:fillRect/>
          </a:stretch>
        </p:blipFill>
        <p:spPr>
          <a:xfrm>
            <a:off x="7326580" y="4635915"/>
            <a:ext cx="1158340" cy="719390"/>
          </a:xfrm>
          <a:prstGeom prst="rect">
            <a:avLst/>
          </a:prstGeom>
        </p:spPr>
      </p:pic>
      <p:sp>
        <p:nvSpPr>
          <p:cNvPr id="7" name="Gelijkbenige driehoek 6">
            <a:extLst>
              <a:ext uri="{FF2B5EF4-FFF2-40B4-BE49-F238E27FC236}">
                <a16:creationId xmlns:a16="http://schemas.microsoft.com/office/drawing/2014/main" id="{C89D9979-3536-9614-B223-FE6F0B21CE31}"/>
              </a:ext>
            </a:extLst>
          </p:cNvPr>
          <p:cNvSpPr/>
          <p:nvPr/>
        </p:nvSpPr>
        <p:spPr>
          <a:xfrm>
            <a:off x="2314575" y="2057400"/>
            <a:ext cx="190500" cy="190500"/>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93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C7E929-054C-4340-8E6D-04BE27C79B5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4157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4BAFE-7434-8947-A3A3-A35570A10F27}"/>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BB5DB202-5BF2-08B6-93CC-0145830C8C88}"/>
              </a:ext>
            </a:extLst>
          </p:cNvPr>
          <p:cNvSpPr>
            <a:spLocks noGrp="1"/>
          </p:cNvSpPr>
          <p:nvPr>
            <p:ph idx="1"/>
          </p:nvPr>
        </p:nvSpPr>
        <p:spPr/>
        <p:txBody>
          <a:bodyPr/>
          <a:lstStyle/>
          <a:p>
            <a:endParaRPr lang="en-GB"/>
          </a:p>
        </p:txBody>
      </p:sp>
      <p:pic>
        <p:nvPicPr>
          <p:cNvPr id="4" name="Afbeelding 3">
            <a:extLst>
              <a:ext uri="{FF2B5EF4-FFF2-40B4-BE49-F238E27FC236}">
                <a16:creationId xmlns:a16="http://schemas.microsoft.com/office/drawing/2014/main" id="{419EE5A1-51F0-9F03-4051-B43AB9F7D08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024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BB4AB-C7A3-BBC7-E751-058A818B9424}"/>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989C1D50-CEA2-E208-3D10-6E78382C6F94}"/>
              </a:ext>
            </a:extLst>
          </p:cNvPr>
          <p:cNvSpPr>
            <a:spLocks noGrp="1"/>
          </p:cNvSpPr>
          <p:nvPr>
            <p:ph idx="1"/>
          </p:nvPr>
        </p:nvSpPr>
        <p:spPr/>
        <p:txBody>
          <a:bodyPr/>
          <a:lstStyle/>
          <a:p>
            <a:endParaRPr lang="en-GB"/>
          </a:p>
        </p:txBody>
      </p:sp>
      <p:pic>
        <p:nvPicPr>
          <p:cNvPr id="4" name="Afbeelding 3">
            <a:extLst>
              <a:ext uri="{FF2B5EF4-FFF2-40B4-BE49-F238E27FC236}">
                <a16:creationId xmlns:a16="http://schemas.microsoft.com/office/drawing/2014/main" id="{F8C691C1-38EF-BB57-9735-C429D1DF658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7940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Tijdelijke aanduiding voor inhoud 3" descr="Afbeelding met kleding, overdekt, persoon, meubels&#10;&#10;Automatisch gegenereerde beschrijving">
            <a:extLst>
              <a:ext uri="{FF2B5EF4-FFF2-40B4-BE49-F238E27FC236}">
                <a16:creationId xmlns:a16="http://schemas.microsoft.com/office/drawing/2014/main" id="{CA65F818-ADAE-BA0E-D3AB-7538701E5267}"/>
              </a:ext>
            </a:extLst>
          </p:cNvPr>
          <p:cNvPicPr>
            <a:picLocks noGrp="1" noChangeAspect="1"/>
          </p:cNvPicPr>
          <p:nvPr>
            <p:ph idx="1"/>
          </p:nvPr>
        </p:nvPicPr>
        <p:blipFill>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59011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C6CBD-44AE-F389-078E-3E158102129E}"/>
              </a:ext>
            </a:extLst>
          </p:cNvPr>
          <p:cNvSpPr>
            <a:spLocks noGrp="1"/>
          </p:cNvSpPr>
          <p:nvPr>
            <p:ph type="title"/>
          </p:nvPr>
        </p:nvSpPr>
        <p:spPr>
          <a:xfrm>
            <a:off x="377953" y="959052"/>
            <a:ext cx="7426374" cy="1043382"/>
          </a:xfrm>
        </p:spPr>
        <p:txBody>
          <a:bodyPr vert="horz" lIns="68580" tIns="34290" rIns="68580" bIns="34290" rtlCol="0" anchor="ctr">
            <a:normAutofit/>
          </a:bodyPr>
          <a:lstStyle/>
          <a:p>
            <a:r>
              <a:rPr lang="en-US" sz="3825" dirty="0" err="1">
                <a:solidFill>
                  <a:schemeClr val="tx1"/>
                </a:solidFill>
              </a:rPr>
              <a:t>Lestijden</a:t>
            </a:r>
            <a:r>
              <a:rPr lang="en-US" sz="3825" dirty="0">
                <a:solidFill>
                  <a:schemeClr val="tx1"/>
                </a:solidFill>
              </a:rPr>
              <a:t> </a:t>
            </a:r>
            <a:r>
              <a:rPr lang="en-US" sz="3825" dirty="0" err="1">
                <a:solidFill>
                  <a:schemeClr val="tx1"/>
                </a:solidFill>
              </a:rPr>
              <a:t>schooljaar</a:t>
            </a:r>
            <a:r>
              <a:rPr lang="en-US" sz="3825" dirty="0">
                <a:solidFill>
                  <a:schemeClr val="tx1"/>
                </a:solidFill>
              </a:rPr>
              <a:t> 2024-2025</a:t>
            </a:r>
          </a:p>
        </p:txBody>
      </p:sp>
      <p:pic>
        <p:nvPicPr>
          <p:cNvPr id="6" name="Afbeelding 5">
            <a:extLst>
              <a:ext uri="{FF2B5EF4-FFF2-40B4-BE49-F238E27FC236}">
                <a16:creationId xmlns:a16="http://schemas.microsoft.com/office/drawing/2014/main" id="{32DC53D5-C0A2-E44E-91E4-0C14762B633E}"/>
              </a:ext>
            </a:extLst>
          </p:cNvPr>
          <p:cNvPicPr>
            <a:picLocks noChangeAspect="1"/>
          </p:cNvPicPr>
          <p:nvPr/>
        </p:nvPicPr>
        <p:blipFill>
          <a:blip r:embed="rId2"/>
          <a:stretch>
            <a:fillRect/>
          </a:stretch>
        </p:blipFill>
        <p:spPr>
          <a:xfrm>
            <a:off x="293916" y="2133600"/>
            <a:ext cx="8556168" cy="4000499"/>
          </a:xfrm>
          <a:prstGeom prst="rect">
            <a:avLst/>
          </a:prstGeom>
        </p:spPr>
      </p:pic>
      <p:pic>
        <p:nvPicPr>
          <p:cNvPr id="3" name="Afbeelding 2">
            <a:extLst>
              <a:ext uri="{FF2B5EF4-FFF2-40B4-BE49-F238E27FC236}">
                <a16:creationId xmlns:a16="http://schemas.microsoft.com/office/drawing/2014/main" id="{5344146C-9828-4C86-EA94-DBA07FC1E4C8}"/>
              </a:ext>
            </a:extLst>
          </p:cNvPr>
          <p:cNvPicPr>
            <a:picLocks noChangeAspect="1"/>
          </p:cNvPicPr>
          <p:nvPr/>
        </p:nvPicPr>
        <p:blipFill>
          <a:blip r:embed="rId3"/>
          <a:stretch>
            <a:fillRect/>
          </a:stretch>
        </p:blipFill>
        <p:spPr>
          <a:xfrm>
            <a:off x="118069" y="16077"/>
            <a:ext cx="944962" cy="591363"/>
          </a:xfrm>
          <a:prstGeom prst="rect">
            <a:avLst/>
          </a:prstGeom>
        </p:spPr>
      </p:pic>
    </p:spTree>
    <p:extLst>
      <p:ext uri="{BB962C8B-B14F-4D97-AF65-F5344CB8AC3E}">
        <p14:creationId xmlns:p14="http://schemas.microsoft.com/office/powerpoint/2010/main" val="26780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C6273-96C0-0323-8F55-8C95C8CA8B9A}"/>
              </a:ext>
            </a:extLst>
          </p:cNvPr>
          <p:cNvSpPr>
            <a:spLocks noGrp="1"/>
          </p:cNvSpPr>
          <p:nvPr>
            <p:ph type="title"/>
          </p:nvPr>
        </p:nvSpPr>
        <p:spPr>
          <a:xfrm>
            <a:off x="238124" y="319596"/>
            <a:ext cx="7610476" cy="1772729"/>
          </a:xfrm>
        </p:spPr>
        <p:txBody>
          <a:bodyPr>
            <a:normAutofit/>
          </a:bodyPr>
          <a:lstStyle/>
          <a:p>
            <a:pPr algn="ctr"/>
            <a:r>
              <a:rPr lang="nl-NL" dirty="0">
                <a:solidFill>
                  <a:schemeClr val="tx1"/>
                </a:solidFill>
              </a:rPr>
              <a:t>Jaarplanning 2024-2025:</a:t>
            </a:r>
            <a:br>
              <a:rPr lang="nl-NL" dirty="0">
                <a:solidFill>
                  <a:schemeClr val="tx1"/>
                </a:solidFill>
              </a:rPr>
            </a:br>
            <a:r>
              <a:rPr lang="nl-NL" dirty="0">
                <a:solidFill>
                  <a:schemeClr val="tx1"/>
                </a:solidFill>
              </a:rPr>
              <a:t>3 periodes +  3 * toetsweek +  </a:t>
            </a:r>
            <a:br>
              <a:rPr lang="nl-NL" dirty="0">
                <a:solidFill>
                  <a:schemeClr val="tx1"/>
                </a:solidFill>
              </a:rPr>
            </a:br>
            <a:r>
              <a:rPr lang="nl-NL" dirty="0">
                <a:solidFill>
                  <a:schemeClr val="tx1"/>
                </a:solidFill>
              </a:rPr>
              <a:t>2* projectdagen</a:t>
            </a:r>
          </a:p>
        </p:txBody>
      </p:sp>
      <p:pic>
        <p:nvPicPr>
          <p:cNvPr id="5" name="Tijdelijke aanduiding voor inhoud 4">
            <a:extLst>
              <a:ext uri="{FF2B5EF4-FFF2-40B4-BE49-F238E27FC236}">
                <a16:creationId xmlns:a16="http://schemas.microsoft.com/office/drawing/2014/main" id="{EC63B368-A354-CAA6-AD95-F8CB42DAFFD0}"/>
              </a:ext>
            </a:extLst>
          </p:cNvPr>
          <p:cNvPicPr>
            <a:picLocks noGrp="1" noChangeAspect="1"/>
          </p:cNvPicPr>
          <p:nvPr>
            <p:ph idx="1"/>
          </p:nvPr>
        </p:nvPicPr>
        <p:blipFill>
          <a:blip r:embed="rId2"/>
          <a:stretch>
            <a:fillRect/>
          </a:stretch>
        </p:blipFill>
        <p:spPr>
          <a:xfrm>
            <a:off x="62145" y="2117591"/>
            <a:ext cx="4673624" cy="3892684"/>
          </a:xfrm>
        </p:spPr>
      </p:pic>
      <p:pic>
        <p:nvPicPr>
          <p:cNvPr id="7" name="Afbeelding 6">
            <a:extLst>
              <a:ext uri="{FF2B5EF4-FFF2-40B4-BE49-F238E27FC236}">
                <a16:creationId xmlns:a16="http://schemas.microsoft.com/office/drawing/2014/main" id="{E4FFE574-14C7-1ACA-3CBD-2686C8D259C2}"/>
              </a:ext>
            </a:extLst>
          </p:cNvPr>
          <p:cNvPicPr>
            <a:picLocks noChangeAspect="1"/>
          </p:cNvPicPr>
          <p:nvPr/>
        </p:nvPicPr>
        <p:blipFill>
          <a:blip r:embed="rId3"/>
          <a:stretch>
            <a:fillRect/>
          </a:stretch>
        </p:blipFill>
        <p:spPr>
          <a:xfrm>
            <a:off x="4751133" y="2117592"/>
            <a:ext cx="4400887" cy="3975404"/>
          </a:xfrm>
          <a:prstGeom prst="rect">
            <a:avLst/>
          </a:prstGeom>
        </p:spPr>
      </p:pic>
      <p:pic>
        <p:nvPicPr>
          <p:cNvPr id="3" name="Afbeelding 2">
            <a:extLst>
              <a:ext uri="{FF2B5EF4-FFF2-40B4-BE49-F238E27FC236}">
                <a16:creationId xmlns:a16="http://schemas.microsoft.com/office/drawing/2014/main" id="{6FECC0EE-B850-5997-3F30-83B524E5EF46}"/>
              </a:ext>
            </a:extLst>
          </p:cNvPr>
          <p:cNvPicPr>
            <a:picLocks noChangeAspect="1"/>
          </p:cNvPicPr>
          <p:nvPr/>
        </p:nvPicPr>
        <p:blipFill>
          <a:blip r:embed="rId4"/>
          <a:stretch>
            <a:fillRect/>
          </a:stretch>
        </p:blipFill>
        <p:spPr>
          <a:xfrm>
            <a:off x="146644" y="94242"/>
            <a:ext cx="944962" cy="591363"/>
          </a:xfrm>
          <a:prstGeom prst="rect">
            <a:avLst/>
          </a:prstGeom>
        </p:spPr>
      </p:pic>
    </p:spTree>
    <p:extLst>
      <p:ext uri="{BB962C8B-B14F-4D97-AF65-F5344CB8AC3E}">
        <p14:creationId xmlns:p14="http://schemas.microsoft.com/office/powerpoint/2010/main" val="4546968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141</TotalTime>
  <Words>385</Words>
  <Application>Microsoft Office PowerPoint</Application>
  <PresentationFormat>Diavoorstelling (4:3)</PresentationFormat>
  <Paragraphs>99</Paragraphs>
  <Slides>20</Slides>
  <Notes>10</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20</vt:i4>
      </vt:variant>
    </vt:vector>
  </HeadingPairs>
  <TitlesOfParts>
    <vt:vector size="30" baseType="lpstr">
      <vt:lpstr>Arial</vt:lpstr>
      <vt:lpstr>Calibri</vt:lpstr>
      <vt:lpstr>Cambria</vt:lpstr>
      <vt:lpstr>Century Gothic</vt:lpstr>
      <vt:lpstr>Trebuchet MS</vt:lpstr>
      <vt:lpstr>Verdana</vt:lpstr>
      <vt:lpstr>Wingdings</vt:lpstr>
      <vt:lpstr>Wingdings 3</vt:lpstr>
      <vt:lpstr>Facet</vt:lpstr>
      <vt:lpstr>Bitmapafbeelding</vt:lpstr>
      <vt:lpstr>Over drie jaar….</vt:lpstr>
      <vt:lpstr>Welke stappen kun je nemen?</vt:lpstr>
      <vt:lpstr>Waar ligt Porta Mosana College?</vt:lpstr>
      <vt:lpstr>PowerPoint-presentatie</vt:lpstr>
      <vt:lpstr>PowerPoint-presentatie</vt:lpstr>
      <vt:lpstr>PowerPoint-presentatie</vt:lpstr>
      <vt:lpstr>PowerPoint-presentatie</vt:lpstr>
      <vt:lpstr>Lestijden schooljaar 2024-2025</vt:lpstr>
      <vt:lpstr>Jaarplanning 2024-2025: 3 periodes +  3 * toetsweek +   2* projectdagen</vt:lpstr>
      <vt:lpstr>Rooster vwo 4 leerling met het profiel economie en maatschappij (E&amp;M)</vt:lpstr>
      <vt:lpstr>Rooster vwo 4 leerling met het profiel natuur en gezondheid (N&amp;G)</vt:lpstr>
      <vt:lpstr>SOMTODAY , nu ook met elo</vt:lpstr>
      <vt:lpstr>‘Magische driehoek’</vt:lpstr>
      <vt:lpstr>MENTOR</vt:lpstr>
      <vt:lpstr>Rol van de individuele mentor in vwo </vt:lpstr>
      <vt:lpstr>Rol ouders/verzorgers</vt:lpstr>
      <vt:lpstr>PowerPoint-presentatie</vt:lpstr>
      <vt:lpstr>Rol decaan</vt:lpstr>
      <vt:lpstr>PowerPoint-presentatie</vt:lpstr>
      <vt:lpstr>M.i.v. schooljaar 2024-2025</vt:lpstr>
    </vt:vector>
  </TitlesOfParts>
  <Company>VO Maastricht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PTA</dc:title>
  <dc:creator>p.mol</dc:creator>
  <cp:lastModifiedBy>Casper Gardeniers</cp:lastModifiedBy>
  <cp:revision>26</cp:revision>
  <cp:lastPrinted>2016-09-16T13:17:25Z</cp:lastPrinted>
  <dcterms:created xsi:type="dcterms:W3CDTF">2010-09-17T14:47:27Z</dcterms:created>
  <dcterms:modified xsi:type="dcterms:W3CDTF">2025-01-15T08:52:25Z</dcterms:modified>
</cp:coreProperties>
</file>